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60" r:id="rId2"/>
    <p:sldId id="258" r:id="rId3"/>
    <p:sldId id="259"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Broder, Gail B" initials="GBB" lastIdx="4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903" autoAdjust="0"/>
  </p:normalViewPr>
  <p:slideViewPr>
    <p:cSldViewPr snapToGrid="0">
      <p:cViewPr varScale="1">
        <p:scale>
          <a:sx n="90" d="100"/>
          <a:sy n="90" d="100"/>
        </p:scale>
        <p:origin x="924" y="84"/>
      </p:cViewPr>
      <p:guideLst/>
    </p:cSldViewPr>
  </p:slid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7DF9C-F615-4A9D-B035-2EB8FE238DA6}" type="datetimeFigureOut">
              <a:rPr lang="en-US" smtClean="0"/>
              <a:t>7/24/2018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40840-F94D-4A7E-B129-96DFA368EDCB}" type="slidenum">
              <a:rPr lang="en-US" smtClean="0"/>
              <a:t>‹#›</a:t>
            </a:fld>
            <a:endParaRPr lang="en-US"/>
          </a:p>
        </p:txBody>
      </p:sp>
    </p:spTree>
    <p:extLst>
      <p:ext uri="{BB962C8B-B14F-4D97-AF65-F5344CB8AC3E}">
        <p14:creationId xmlns:p14="http://schemas.microsoft.com/office/powerpoint/2010/main" val="98461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107950"/>
            <a:ext cx="3830637" cy="2873375"/>
          </a:xfrm>
        </p:spPr>
      </p:sp>
      <p:sp>
        <p:nvSpPr>
          <p:cNvPr id="3" name="Notes Placeholder 2"/>
          <p:cNvSpPr>
            <a:spLocks noGrp="1"/>
          </p:cNvSpPr>
          <p:nvPr>
            <p:ph type="body" idx="1"/>
          </p:nvPr>
        </p:nvSpPr>
        <p:spPr>
          <a:xfrm>
            <a:off x="304446" y="3083375"/>
            <a:ext cx="6424863" cy="5955118"/>
          </a:xfrm>
        </p:spPr>
        <p:txBody>
          <a:bodyPr/>
          <a:lstStyle/>
          <a:p>
            <a:endParaRPr lang="en-US" sz="1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a:t>
            </a:fld>
            <a:endParaRPr lang="bg-BG"/>
          </a:p>
        </p:txBody>
      </p:sp>
    </p:spTree>
    <p:extLst>
      <p:ext uri="{BB962C8B-B14F-4D97-AF65-F5344CB8AC3E}">
        <p14:creationId xmlns:p14="http://schemas.microsoft.com/office/powerpoint/2010/main" val="37942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74625"/>
            <a:ext cx="4114800" cy="3086100"/>
          </a:xfrm>
        </p:spPr>
      </p:sp>
      <p:sp>
        <p:nvSpPr>
          <p:cNvPr id="3" name="Notes Placeholder 2"/>
          <p:cNvSpPr>
            <a:spLocks noGrp="1"/>
          </p:cNvSpPr>
          <p:nvPr>
            <p:ph type="body" idx="1"/>
          </p:nvPr>
        </p:nvSpPr>
        <p:spPr>
          <a:xfrm>
            <a:off x="326571" y="3529692"/>
            <a:ext cx="6215743" cy="5374821"/>
          </a:xfrm>
        </p:spPr>
        <p:txBody>
          <a:bodyPr/>
          <a:lstStyle/>
          <a:p>
            <a:endParaRPr lang="en-US" sz="1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C40840-F94D-4A7E-B129-96DFA368EDCB}" type="slidenum">
              <a:rPr lang="en-US" smtClean="0"/>
              <a:t>2</a:t>
            </a:fld>
            <a:endParaRPr lang="en-US"/>
          </a:p>
        </p:txBody>
      </p:sp>
    </p:spTree>
    <p:extLst>
      <p:ext uri="{BB962C8B-B14F-4D97-AF65-F5344CB8AC3E}">
        <p14:creationId xmlns:p14="http://schemas.microsoft.com/office/powerpoint/2010/main" val="160758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166688"/>
            <a:ext cx="3589338" cy="2693987"/>
          </a:xfrm>
        </p:spPr>
      </p:sp>
      <p:sp>
        <p:nvSpPr>
          <p:cNvPr id="3" name="Notes Placeholder 2"/>
          <p:cNvSpPr>
            <a:spLocks noGrp="1"/>
          </p:cNvSpPr>
          <p:nvPr>
            <p:ph type="body" idx="1"/>
          </p:nvPr>
        </p:nvSpPr>
        <p:spPr>
          <a:xfrm>
            <a:off x="290147" y="2922405"/>
            <a:ext cx="6324600" cy="6127809"/>
          </a:xfrm>
        </p:spPr>
        <p:txBody>
          <a:bodyPr/>
          <a:lstStyle/>
          <a:p>
            <a:endParaRPr lang="en-US" sz="16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C40840-F94D-4A7E-B129-96DFA368EDCB}" type="slidenum">
              <a:rPr lang="en-US" smtClean="0"/>
              <a:t>3</a:t>
            </a:fld>
            <a:endParaRPr lang="en-US"/>
          </a:p>
        </p:txBody>
      </p:sp>
    </p:spTree>
    <p:extLst>
      <p:ext uri="{BB962C8B-B14F-4D97-AF65-F5344CB8AC3E}">
        <p14:creationId xmlns:p14="http://schemas.microsoft.com/office/powerpoint/2010/main" val="2135584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2187575"/>
            <a:ext cx="6819900" cy="2808288"/>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chemeClr val="bg2"/>
              </a:solidFill>
            </a:endParaRPr>
          </a:p>
        </p:txBody>
      </p:sp>
      <p:pic>
        <p:nvPicPr>
          <p:cNvPr id="11"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6" y="277815"/>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icture Placeholder 7"/>
          <p:cNvSpPr>
            <a:spLocks noGrp="1"/>
          </p:cNvSpPr>
          <p:nvPr>
            <p:ph type="pic" sz="quarter" idx="10"/>
          </p:nvPr>
        </p:nvSpPr>
        <p:spPr>
          <a:xfrm>
            <a:off x="1332182" y="2350791"/>
            <a:ext cx="2087905" cy="2501230"/>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dirty="0"/>
          </a:p>
        </p:txBody>
      </p:sp>
      <p:sp>
        <p:nvSpPr>
          <p:cNvPr id="41" name="Picture Placeholder 7"/>
          <p:cNvSpPr>
            <a:spLocks noGrp="1"/>
          </p:cNvSpPr>
          <p:nvPr>
            <p:ph type="pic" sz="quarter" idx="12"/>
          </p:nvPr>
        </p:nvSpPr>
        <p:spPr>
          <a:xfrm>
            <a:off x="3561831" y="2352443"/>
            <a:ext cx="2087905" cy="1177868"/>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61831" y="3680843"/>
            <a:ext cx="2087905" cy="1177868"/>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a:p>
        </p:txBody>
      </p:sp>
      <p:sp>
        <p:nvSpPr>
          <p:cNvPr id="43" name="Picture Placeholder 7"/>
          <p:cNvSpPr>
            <a:spLocks noGrp="1"/>
          </p:cNvSpPr>
          <p:nvPr>
            <p:ph type="pic" sz="quarter" idx="14"/>
          </p:nvPr>
        </p:nvSpPr>
        <p:spPr>
          <a:xfrm>
            <a:off x="5783909" y="2352443"/>
            <a:ext cx="2087905" cy="1177868"/>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a:p>
        </p:txBody>
      </p:sp>
      <p:sp>
        <p:nvSpPr>
          <p:cNvPr id="44" name="Picture Placeholder 7"/>
          <p:cNvSpPr>
            <a:spLocks noGrp="1"/>
          </p:cNvSpPr>
          <p:nvPr>
            <p:ph type="pic" sz="quarter" idx="15"/>
          </p:nvPr>
        </p:nvSpPr>
        <p:spPr>
          <a:xfrm>
            <a:off x="5783909" y="3680843"/>
            <a:ext cx="2087905" cy="1177868"/>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a:p>
        </p:txBody>
      </p:sp>
      <p:sp>
        <p:nvSpPr>
          <p:cNvPr id="16" name="Title 1"/>
          <p:cNvSpPr>
            <a:spLocks noGrp="1"/>
          </p:cNvSpPr>
          <p:nvPr>
            <p:ph type="ctrTitle"/>
          </p:nvPr>
        </p:nvSpPr>
        <p:spPr>
          <a:xfrm>
            <a:off x="1403649" y="332656"/>
            <a:ext cx="6408712" cy="720080"/>
          </a:xfrm>
          <a:prstGeom prst="rect">
            <a:avLst/>
          </a:prstGeom>
        </p:spPr>
        <p:txBody>
          <a:bodyPr rtlCol="0">
            <a:normAutofit/>
          </a:bodyPr>
          <a:lstStyle>
            <a:lvl1pPr>
              <a:defRPr lang="bg-BG" dirty="0"/>
            </a:lvl1pPr>
          </a:lstStyle>
          <a:p>
            <a:pPr lvl="0"/>
            <a:r>
              <a:rPr lang="en-US" smtClean="0"/>
              <a:t>Click to edit Master title style</a:t>
            </a:r>
            <a:endParaRPr lang="bg-BG" dirty="0"/>
          </a:p>
        </p:txBody>
      </p:sp>
      <p:sp>
        <p:nvSpPr>
          <p:cNvPr id="17" name="Subtitle 2"/>
          <p:cNvSpPr>
            <a:spLocks noGrp="1"/>
          </p:cNvSpPr>
          <p:nvPr>
            <p:ph type="subTitle" idx="1"/>
          </p:nvPr>
        </p:nvSpPr>
        <p:spPr>
          <a:xfrm>
            <a:off x="1331641" y="5212060"/>
            <a:ext cx="4824536" cy="377180"/>
          </a:xfrm>
          <a:prstGeom prst="rect">
            <a:avLst/>
          </a:prstGeom>
        </p:spPr>
        <p:txBody>
          <a:bodyPr/>
          <a:lstStyle>
            <a:lvl1pPr marL="0" indent="0" algn="l">
              <a:buNone/>
              <a:defRPr sz="1200" b="0">
                <a:solidFill>
                  <a:schemeClr val="tx2"/>
                </a:solidFill>
                <a:latin typeface="Franklin Gothic Book" panose="020B05030201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bg-BG" dirty="0"/>
          </a:p>
        </p:txBody>
      </p:sp>
      <p:sp>
        <p:nvSpPr>
          <p:cNvPr id="18" name="Text Placeholder 3"/>
          <p:cNvSpPr>
            <a:spLocks noGrp="1"/>
          </p:cNvSpPr>
          <p:nvPr>
            <p:ph type="body" sz="quarter" idx="11"/>
          </p:nvPr>
        </p:nvSpPr>
        <p:spPr>
          <a:xfrm>
            <a:off x="1403350" y="1125540"/>
            <a:ext cx="6408738" cy="574675"/>
          </a:xfrm>
        </p:spPr>
        <p:txBody>
          <a:bodyPr>
            <a:normAutofit/>
          </a:bodyPr>
          <a:lstStyle>
            <a:lvl1pPr marL="0" indent="0" algn="ctr">
              <a:buNone/>
              <a:defRPr lang="en-US" sz="1800" b="0" kern="1200" dirty="0" smtClean="0">
                <a:solidFill>
                  <a:schemeClr val="tx2"/>
                </a:solidFill>
                <a:latin typeface="Franklin Gothic Demi" panose="020B0703020102020204" pitchFamily="34" charset="0"/>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12" name="Date Placeholder 4"/>
          <p:cNvSpPr>
            <a:spLocks noGrp="1"/>
          </p:cNvSpPr>
          <p:nvPr>
            <p:ph type="dt" sz="half" idx="16"/>
          </p:nvPr>
        </p:nvSpPr>
        <p:spPr>
          <a:xfrm>
            <a:off x="1258889" y="6365877"/>
            <a:ext cx="2222500" cy="365125"/>
          </a:xfrm>
        </p:spPr>
        <p:txBody>
          <a:bodyPr/>
          <a:lstStyle>
            <a:lvl1pPr>
              <a:defRPr sz="1050">
                <a:solidFill>
                  <a:srgbClr val="F2F0E6"/>
                </a:solidFill>
              </a:defRPr>
            </a:lvl1pPr>
          </a:lstStyle>
          <a:p>
            <a:pPr>
              <a:defRPr/>
            </a:pPr>
            <a:fld id="{9EAF4A3F-9E9F-427E-B45C-47E95CE41A5D}" type="datetime1">
              <a:rPr lang="en-US"/>
              <a:pPr>
                <a:defRPr/>
              </a:pPr>
              <a:t>7/24/2018</a:t>
            </a:fld>
            <a:endParaRPr lang="en-US" dirty="0"/>
          </a:p>
        </p:txBody>
      </p:sp>
      <p:sp>
        <p:nvSpPr>
          <p:cNvPr id="13" name="Slide Number Placeholder 6"/>
          <p:cNvSpPr>
            <a:spLocks noGrp="1"/>
          </p:cNvSpPr>
          <p:nvPr>
            <p:ph type="sldNum" sz="quarter" idx="17"/>
          </p:nvPr>
        </p:nvSpPr>
        <p:spPr>
          <a:xfrm>
            <a:off x="4164013" y="6365877"/>
            <a:ext cx="806450" cy="365125"/>
          </a:xfrm>
        </p:spPr>
        <p:txBody>
          <a:bodyPr/>
          <a:lstStyle>
            <a:lvl1pPr algn="ctr">
              <a:defRPr sz="1050">
                <a:solidFill>
                  <a:srgbClr val="F2F0E6"/>
                </a:solidFill>
              </a:defRPr>
            </a:lvl1pPr>
          </a:lstStyle>
          <a:p>
            <a:pPr>
              <a:defRPr/>
            </a:pPr>
            <a:fld id="{4FE44C44-A1F0-44EB-ACB9-40E2A06B525E}" type="slidenum">
              <a:rPr lang="en-US"/>
              <a:pPr>
                <a:defRPr/>
              </a:pPr>
              <a:t>‹#›</a:t>
            </a:fld>
            <a:endParaRPr lang="en-US" dirty="0"/>
          </a:p>
        </p:txBody>
      </p:sp>
    </p:spTree>
    <p:extLst>
      <p:ext uri="{BB962C8B-B14F-4D97-AF65-F5344CB8AC3E}">
        <p14:creationId xmlns:p14="http://schemas.microsoft.com/office/powerpoint/2010/main" val="354080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mn-lt"/>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a:prstGeom prst="rect">
            <a:avLst/>
          </a:prstGeom>
        </p:spPr>
        <p:txBody>
          <a:bodyPr/>
          <a:lstStyle>
            <a:lvl1pPr marL="257175" indent="-257175">
              <a:defRPr lang="en-US" sz="2100" kern="1200" dirty="0" smtClean="0">
                <a:solidFill>
                  <a:schemeClr val="tx1"/>
                </a:solidFill>
                <a:latin typeface="+mn-lt"/>
                <a:ea typeface="+mn-ea"/>
                <a:cs typeface="+mn-cs"/>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1A145B7A-0F34-4EF9-91F5-B6D3A38B013A}" type="datetime1">
              <a:rPr lang="en-US"/>
              <a:pPr>
                <a:defRPr/>
              </a:pPr>
              <a:t>7/24/2018</a:t>
            </a:fld>
            <a:endParaRPr lang="en-US" dirty="0"/>
          </a:p>
        </p:txBody>
      </p:sp>
      <p:sp>
        <p:nvSpPr>
          <p:cNvPr id="6"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71A5D159-0FD0-4963-B4CE-9D97D5587E12}" type="slidenum">
              <a:rPr lang="en-US"/>
              <a:pPr>
                <a:defRPr/>
              </a:pPr>
              <a:t>‹#›</a:t>
            </a:fld>
            <a:endParaRPr lang="en-US" dirty="0"/>
          </a:p>
        </p:txBody>
      </p:sp>
    </p:spTree>
    <p:extLst>
      <p:ext uri="{BB962C8B-B14F-4D97-AF65-F5344CB8AC3E}">
        <p14:creationId xmlns:p14="http://schemas.microsoft.com/office/powerpoint/2010/main" val="119550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0E2850E2-ADE8-43AE-8EF9-9D7526BB7461}" type="datetime1">
              <a:rPr lang="en-US"/>
              <a:pPr>
                <a:defRPr/>
              </a:pPr>
              <a:t>7/24/2018</a:t>
            </a:fld>
            <a:endParaRPr lang="en-US" dirty="0"/>
          </a:p>
        </p:txBody>
      </p:sp>
      <p:sp>
        <p:nvSpPr>
          <p:cNvPr id="3"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0F3D1B78-4C23-4EF3-BD34-9E771D911426}" type="slidenum">
              <a:rPr lang="en-US"/>
              <a:pPr>
                <a:defRPr/>
              </a:pPr>
              <a:t>‹#›</a:t>
            </a:fld>
            <a:endParaRPr lang="en-US" dirty="0"/>
          </a:p>
        </p:txBody>
      </p:sp>
    </p:spTree>
    <p:extLst>
      <p:ext uri="{BB962C8B-B14F-4D97-AF65-F5344CB8AC3E}">
        <p14:creationId xmlns:p14="http://schemas.microsoft.com/office/powerpoint/2010/main" val="900993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5F0723A3-73C4-4078-AD63-6B505A1D2A5C}" type="datetime1">
              <a:rPr lang="en-US"/>
              <a:pPr>
                <a:defRPr/>
              </a:pPr>
              <a:t>7/24/2018</a:t>
            </a:fld>
            <a:endParaRPr lang="en-US" dirty="0"/>
          </a:p>
        </p:txBody>
      </p:sp>
      <p:sp>
        <p:nvSpPr>
          <p:cNvPr id="8"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04EC8DB9-6E46-47F1-918B-4907F48373B9}" type="slidenum">
              <a:rPr lang="en-US"/>
              <a:pPr>
                <a:defRPr/>
              </a:pPr>
              <a:t>‹#›</a:t>
            </a:fld>
            <a:endParaRPr lang="en-US" dirty="0"/>
          </a:p>
        </p:txBody>
      </p:sp>
    </p:spTree>
    <p:extLst>
      <p:ext uri="{BB962C8B-B14F-4D97-AF65-F5344CB8AC3E}">
        <p14:creationId xmlns:p14="http://schemas.microsoft.com/office/powerpoint/2010/main" val="366715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AF079CB1-8ECB-478C-84E5-DE3F67B8F3F9}" type="datetime1">
              <a:rPr lang="en-US"/>
              <a:pPr>
                <a:defRPr/>
              </a:pPr>
              <a:t>7/24/2018</a:t>
            </a:fld>
            <a:endParaRPr lang="en-US" dirty="0"/>
          </a:p>
        </p:txBody>
      </p:sp>
      <p:sp>
        <p:nvSpPr>
          <p:cNvPr id="4"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5D9F112A-2E6F-46F8-9657-093B74125CEB}" type="slidenum">
              <a:rPr lang="en-US"/>
              <a:pPr>
                <a:defRPr/>
              </a:pPr>
              <a:t>‹#›</a:t>
            </a:fld>
            <a:endParaRPr lang="en-US" dirty="0"/>
          </a:p>
        </p:txBody>
      </p:sp>
    </p:spTree>
    <p:extLst>
      <p:ext uri="{BB962C8B-B14F-4D97-AF65-F5344CB8AC3E}">
        <p14:creationId xmlns:p14="http://schemas.microsoft.com/office/powerpoint/2010/main" val="196858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normAutofit/>
          </a:bodyPr>
          <a:lstStyle>
            <a:lvl1pPr algn="l">
              <a:defRPr sz="1650" b="0">
                <a:solidFill>
                  <a:srgbClr val="DC3B0F"/>
                </a:solidFill>
                <a:latin typeface="Franklin Gothic Medium" panose="020B06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solidFill>
                  <a:schemeClr val="accent3"/>
                </a:solidFill>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a:prstGeom prst="rect">
            <a:avLst/>
          </a:prstGeom>
        </p:spPr>
        <p:txBody>
          <a:bodyPr>
            <a:normAutofit/>
          </a:bodyPr>
          <a:lstStyle>
            <a:lvl1pPr marL="0" indent="0">
              <a:buNone/>
              <a:defRPr sz="1350">
                <a:latin typeface="Franklin Gothic Book" panose="020B05030201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07CA64B6-C10D-4D81-8A09-BC2A5BE8A02D}" type="datetime1">
              <a:rPr lang="en-US"/>
              <a:pPr>
                <a:defRPr/>
              </a:pPr>
              <a:t>7/24/2018</a:t>
            </a:fld>
            <a:endParaRPr lang="en-US" dirty="0"/>
          </a:p>
        </p:txBody>
      </p:sp>
      <p:sp>
        <p:nvSpPr>
          <p:cNvPr id="6"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FB8B087C-AAE2-4171-BFFD-807321F577A4}" type="slidenum">
              <a:rPr lang="en-US"/>
              <a:pPr>
                <a:defRPr/>
              </a:pPr>
              <a:t>‹#›</a:t>
            </a:fld>
            <a:endParaRPr lang="en-US" dirty="0"/>
          </a:p>
        </p:txBody>
      </p:sp>
    </p:spTree>
    <p:extLst>
      <p:ext uri="{BB962C8B-B14F-4D97-AF65-F5344CB8AC3E}">
        <p14:creationId xmlns:p14="http://schemas.microsoft.com/office/powerpoint/2010/main" val="231099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rmAutofit/>
          </a:bodyPr>
          <a:lstStyle>
            <a:lvl1pPr algn="l">
              <a:defRPr sz="1800" b="0" spc="113" baseline="0">
                <a:solidFill>
                  <a:schemeClr val="accent3"/>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normAutofit/>
          </a:bodyPr>
          <a:lstStyle>
            <a:lvl1pPr marL="0" indent="0">
              <a:buNone/>
              <a:defRPr sz="1200" spc="15" baseline="0">
                <a:solidFill>
                  <a:srgbClr val="3589A5"/>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DCB90A2E-68EF-465E-81B9-E257E13B83D8}" type="datetime1">
              <a:rPr lang="en-US"/>
              <a:pPr>
                <a:defRPr/>
              </a:pPr>
              <a:t>7/24/2018</a:t>
            </a:fld>
            <a:endParaRPr lang="en-US" dirty="0"/>
          </a:p>
        </p:txBody>
      </p:sp>
      <p:sp>
        <p:nvSpPr>
          <p:cNvPr id="6"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DE37C369-EE19-4B46-8559-1B7A1BCDC781}" type="slidenum">
              <a:rPr lang="en-US"/>
              <a:pPr>
                <a:defRPr/>
              </a:pPr>
              <a:t>‹#›</a:t>
            </a:fld>
            <a:endParaRPr lang="en-US" dirty="0"/>
          </a:p>
        </p:txBody>
      </p:sp>
    </p:spTree>
    <p:extLst>
      <p:ext uri="{BB962C8B-B14F-4D97-AF65-F5344CB8AC3E}">
        <p14:creationId xmlns:p14="http://schemas.microsoft.com/office/powerpoint/2010/main" val="2137168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81585846-D9E3-498D-AC1A-280848EC7F18}" type="datetime1">
              <a:rPr lang="en-US"/>
              <a:pPr>
                <a:defRPr/>
              </a:pPr>
              <a:t>7/24/2018</a:t>
            </a:fld>
            <a:endParaRPr lang="en-US" dirty="0"/>
          </a:p>
        </p:txBody>
      </p:sp>
      <p:sp>
        <p:nvSpPr>
          <p:cNvPr id="5"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89F80E63-4162-4849-892A-C4B83A09860C}" type="slidenum">
              <a:rPr lang="en-US"/>
              <a:pPr>
                <a:defRPr/>
              </a:pPr>
              <a:t>‹#›</a:t>
            </a:fld>
            <a:endParaRPr lang="en-US" dirty="0"/>
          </a:p>
        </p:txBody>
      </p:sp>
    </p:spTree>
    <p:extLst>
      <p:ext uri="{BB962C8B-B14F-4D97-AF65-F5344CB8AC3E}">
        <p14:creationId xmlns:p14="http://schemas.microsoft.com/office/powerpoint/2010/main" val="2507602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lvl1pPr>
              <a:defRPr>
                <a:solidFill>
                  <a:schemeClr val="accent3"/>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B2A01D3C-8D30-49BF-A934-D9A1283E9DFC}" type="datetime1">
              <a:rPr lang="en-US"/>
              <a:pPr>
                <a:defRPr/>
              </a:pPr>
              <a:t>7/24/2018</a:t>
            </a:fld>
            <a:endParaRPr lang="en-US" dirty="0"/>
          </a:p>
        </p:txBody>
      </p:sp>
      <p:sp>
        <p:nvSpPr>
          <p:cNvPr id="5"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C6FA4517-3F16-43EC-90F5-CDCA38413B80}" type="slidenum">
              <a:rPr lang="en-US"/>
              <a:pPr>
                <a:defRPr/>
              </a:pPr>
              <a:t>‹#›</a:t>
            </a:fld>
            <a:endParaRPr lang="en-US" dirty="0"/>
          </a:p>
        </p:txBody>
      </p:sp>
    </p:spTree>
    <p:extLst>
      <p:ext uri="{BB962C8B-B14F-4D97-AF65-F5344CB8AC3E}">
        <p14:creationId xmlns:p14="http://schemas.microsoft.com/office/powerpoint/2010/main" val="124994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 collage">
    <p:spTree>
      <p:nvGrpSpPr>
        <p:cNvPr id="1" name=""/>
        <p:cNvGrpSpPr/>
        <p:nvPr/>
      </p:nvGrpSpPr>
      <p:grpSpPr>
        <a:xfrm>
          <a:off x="0" y="0"/>
          <a:ext cx="0" cy="0"/>
          <a:chOff x="0" y="0"/>
          <a:chExt cx="0" cy="0"/>
        </a:xfrm>
      </p:grpSpPr>
      <p:sp>
        <p:nvSpPr>
          <p:cNvPr id="12" name="Date Placeholder 4"/>
          <p:cNvSpPr>
            <a:spLocks noGrp="1"/>
          </p:cNvSpPr>
          <p:nvPr>
            <p:ph type="dt" sz="half" idx="16"/>
          </p:nvPr>
        </p:nvSpPr>
        <p:spPr>
          <a:xfrm>
            <a:off x="1258888" y="6365875"/>
            <a:ext cx="2222500" cy="365125"/>
          </a:xfrm>
          <a:prstGeom prst="rect">
            <a:avLst/>
          </a:prstGeom>
        </p:spPr>
        <p:txBody>
          <a:bodyPr/>
          <a:lstStyle>
            <a:lvl1pPr>
              <a:defRPr sz="1400" smtClean="0">
                <a:solidFill>
                  <a:srgbClr val="F2F0E6"/>
                </a:solidFill>
              </a:defRPr>
            </a:lvl1pPr>
          </a:lstStyle>
          <a:p>
            <a:pPr>
              <a:defRPr/>
            </a:pPr>
            <a:fld id="{5F2339B7-9517-47E4-9238-C89FC7116F9E}" type="datetime1">
              <a:rPr lang="en-US"/>
              <a:pPr>
                <a:defRPr/>
              </a:pPr>
              <a:t>7/24/2018</a:t>
            </a:fld>
            <a:endParaRPr lang="en-US" dirty="0"/>
          </a:p>
        </p:txBody>
      </p:sp>
      <p:sp>
        <p:nvSpPr>
          <p:cNvPr id="13" name="Slide Number Placeholder 6"/>
          <p:cNvSpPr>
            <a:spLocks noGrp="1"/>
          </p:cNvSpPr>
          <p:nvPr>
            <p:ph type="sldNum" sz="quarter" idx="17"/>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a:pPr>
                <a:defRPr/>
              </a:pPr>
              <a:t>‹#›</a:t>
            </a:fld>
            <a:endParaRPr lang="en-US" dirty="0"/>
          </a:p>
        </p:txBody>
      </p:sp>
      <p:sp>
        <p:nvSpPr>
          <p:cNvPr id="14" name="Rectangle 13"/>
          <p:cNvSpPr/>
          <p:nvPr userDrawn="1"/>
        </p:nvSpPr>
        <p:spPr>
          <a:xfrm>
            <a:off x="1238250" y="2197100"/>
            <a:ext cx="6769100" cy="2755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Picture Placeholder 7"/>
          <p:cNvSpPr>
            <a:spLocks noGrp="1"/>
          </p:cNvSpPr>
          <p:nvPr>
            <p:ph type="pic" sz="quarter" idx="10"/>
          </p:nvPr>
        </p:nvSpPr>
        <p:spPr>
          <a:xfrm>
            <a:off x="1333808" y="2304247"/>
            <a:ext cx="6543405" cy="2521611"/>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19" name="Title 1"/>
          <p:cNvSpPr>
            <a:spLocks noGrp="1"/>
          </p:cNvSpPr>
          <p:nvPr>
            <p:ph type="ctrTitle"/>
          </p:nvPr>
        </p:nvSpPr>
        <p:spPr>
          <a:xfrm>
            <a:off x="1403648" y="835548"/>
            <a:ext cx="6408712" cy="720080"/>
          </a:xfrm>
          <a:prstGeom prst="rect">
            <a:avLst/>
          </a:prstGeom>
        </p:spPr>
        <p:txBody>
          <a:bodyPr rtlCol="0" anchor="ctr" anchorCtr="0">
            <a:normAutofit/>
          </a:bodyPr>
          <a:lstStyle>
            <a:lvl1pPr>
              <a:defRPr lang="bg-BG" sz="3600" dirty="0"/>
            </a:lvl1pPr>
          </a:lstStyle>
          <a:p>
            <a:pPr lvl="0"/>
            <a:r>
              <a:rPr lang="en-US" smtClean="0"/>
              <a:t>Click to edit Master title style</a:t>
            </a:r>
            <a:endParaRPr lang="bg-BG" dirty="0"/>
          </a:p>
        </p:txBody>
      </p:sp>
      <p:sp>
        <p:nvSpPr>
          <p:cNvPr id="20" name="Text Placeholder 3"/>
          <p:cNvSpPr>
            <a:spLocks noGrp="1"/>
          </p:cNvSpPr>
          <p:nvPr>
            <p:ph type="body" sz="quarter" idx="11"/>
          </p:nvPr>
        </p:nvSpPr>
        <p:spPr>
          <a:xfrm>
            <a:off x="1403350" y="1546225"/>
            <a:ext cx="6408738" cy="574675"/>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10"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630" y="118009"/>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hlinkClick r:id="rId3"/>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ectangle 15">
            <a:hlinkClick r:id="rId4"/>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 name="Subtitle 2"/>
          <p:cNvSpPr>
            <a:spLocks noGrp="1"/>
          </p:cNvSpPr>
          <p:nvPr>
            <p:ph type="subTitle" idx="1" hasCustomPrompt="1"/>
          </p:nvPr>
        </p:nvSpPr>
        <p:spPr>
          <a:xfrm>
            <a:off x="1086896" y="5633252"/>
            <a:ext cx="7066504" cy="579140"/>
          </a:xfrm>
          <a:prstGeom prst="rect">
            <a:avLst/>
          </a:prstGeom>
        </p:spPr>
        <p:txBody>
          <a:bodyPr/>
          <a:lstStyle>
            <a:lvl1pPr marL="0" indent="0" algn="l">
              <a:buNone/>
              <a:defRPr sz="105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Research reported in this publication was supported by the National Institute of Allergy And Infectious Diseases of the National Institutes of Health under Award Number UM1A1068614. The content is solely the responsibility of the authors and does not necessarily represent the official views of the National Institutes of Health. </a:t>
            </a:r>
            <a:endParaRPr lang="bg-BG" dirty="0"/>
          </a:p>
        </p:txBody>
      </p:sp>
    </p:spTree>
    <p:extLst>
      <p:ext uri="{BB962C8B-B14F-4D97-AF65-F5344CB8AC3E}">
        <p14:creationId xmlns:p14="http://schemas.microsoft.com/office/powerpoint/2010/main" val="254537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lage">
    <p:spTree>
      <p:nvGrpSpPr>
        <p:cNvPr id="1" name=""/>
        <p:cNvGrpSpPr/>
        <p:nvPr/>
      </p:nvGrpSpPr>
      <p:grpSpPr>
        <a:xfrm>
          <a:off x="0" y="0"/>
          <a:ext cx="0" cy="0"/>
          <a:chOff x="0" y="0"/>
          <a:chExt cx="0" cy="0"/>
        </a:xfrm>
      </p:grpSpPr>
      <p:sp>
        <p:nvSpPr>
          <p:cNvPr id="11" name="Rectangle 10"/>
          <p:cNvSpPr/>
          <p:nvPr/>
        </p:nvSpPr>
        <p:spPr>
          <a:xfrm>
            <a:off x="1187451" y="1844675"/>
            <a:ext cx="6769100" cy="2736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12"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6" y="277815"/>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Picture Placeholder 7"/>
          <p:cNvSpPr>
            <a:spLocks noGrp="1"/>
          </p:cNvSpPr>
          <p:nvPr>
            <p:ph type="pic" sz="quarter" idx="12"/>
          </p:nvPr>
        </p:nvSpPr>
        <p:spPr>
          <a:xfrm>
            <a:off x="3523569" y="1961302"/>
            <a:ext cx="2087905" cy="1177868"/>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23569" y="3289702"/>
            <a:ext cx="2087905" cy="1177868"/>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a:p>
        </p:txBody>
      </p:sp>
      <p:sp>
        <p:nvSpPr>
          <p:cNvPr id="43" name="Picture Placeholder 7"/>
          <p:cNvSpPr>
            <a:spLocks noGrp="1"/>
          </p:cNvSpPr>
          <p:nvPr>
            <p:ph type="pic" sz="quarter" idx="14"/>
          </p:nvPr>
        </p:nvSpPr>
        <p:spPr>
          <a:xfrm>
            <a:off x="5747633" y="1961302"/>
            <a:ext cx="2087905" cy="1177868"/>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a:p>
        </p:txBody>
      </p:sp>
      <p:sp>
        <p:nvSpPr>
          <p:cNvPr id="44" name="Picture Placeholder 7"/>
          <p:cNvSpPr>
            <a:spLocks noGrp="1"/>
          </p:cNvSpPr>
          <p:nvPr>
            <p:ph type="pic" sz="quarter" idx="15"/>
          </p:nvPr>
        </p:nvSpPr>
        <p:spPr>
          <a:xfrm>
            <a:off x="5747633" y="3289702"/>
            <a:ext cx="2087905" cy="1177868"/>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a:p>
        </p:txBody>
      </p:sp>
      <p:sp>
        <p:nvSpPr>
          <p:cNvPr id="20" name="Picture Placeholder 7"/>
          <p:cNvSpPr>
            <a:spLocks noGrp="1"/>
          </p:cNvSpPr>
          <p:nvPr>
            <p:ph type="pic" sz="quarter" idx="17"/>
          </p:nvPr>
        </p:nvSpPr>
        <p:spPr>
          <a:xfrm>
            <a:off x="1295539" y="1958579"/>
            <a:ext cx="2087905" cy="1177868"/>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dirty="0"/>
          </a:p>
        </p:txBody>
      </p:sp>
      <p:sp>
        <p:nvSpPr>
          <p:cNvPr id="21" name="Picture Placeholder 7"/>
          <p:cNvSpPr>
            <a:spLocks noGrp="1"/>
          </p:cNvSpPr>
          <p:nvPr>
            <p:ph type="pic" sz="quarter" idx="18"/>
          </p:nvPr>
        </p:nvSpPr>
        <p:spPr>
          <a:xfrm>
            <a:off x="1295539" y="3286979"/>
            <a:ext cx="2087905" cy="1177868"/>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a:p>
        </p:txBody>
      </p:sp>
      <p:sp>
        <p:nvSpPr>
          <p:cNvPr id="17" name="Title 1"/>
          <p:cNvSpPr>
            <a:spLocks noGrp="1"/>
          </p:cNvSpPr>
          <p:nvPr>
            <p:ph type="ctrTitle"/>
          </p:nvPr>
        </p:nvSpPr>
        <p:spPr>
          <a:xfrm>
            <a:off x="1403649" y="332656"/>
            <a:ext cx="6408712" cy="720080"/>
          </a:xfrm>
          <a:prstGeom prst="rect">
            <a:avLst/>
          </a:prstGeom>
        </p:spPr>
        <p:txBody>
          <a:bodyPr rtlCol="0">
            <a:normAutofit/>
          </a:bodyPr>
          <a:lstStyle>
            <a:lvl1pPr>
              <a:defRPr lang="bg-BG" dirty="0"/>
            </a:lvl1pPr>
          </a:lstStyle>
          <a:p>
            <a:pPr lvl="0"/>
            <a:r>
              <a:rPr lang="en-US" smtClean="0"/>
              <a:t>Click to edit Master title style</a:t>
            </a:r>
            <a:endParaRPr lang="bg-BG" dirty="0"/>
          </a:p>
        </p:txBody>
      </p:sp>
      <p:sp>
        <p:nvSpPr>
          <p:cNvPr id="18" name="Subtitle 2"/>
          <p:cNvSpPr>
            <a:spLocks noGrp="1"/>
          </p:cNvSpPr>
          <p:nvPr>
            <p:ph type="subTitle" idx="1"/>
          </p:nvPr>
        </p:nvSpPr>
        <p:spPr>
          <a:xfrm>
            <a:off x="1331641" y="4797152"/>
            <a:ext cx="4824536" cy="377180"/>
          </a:xfrm>
          <a:prstGeom prst="rect">
            <a:avLst/>
          </a:prstGeom>
        </p:spPr>
        <p:txBody>
          <a:bodyPr/>
          <a:lstStyle>
            <a:lvl1pPr marL="0" indent="0" algn="l">
              <a:buNone/>
              <a:defRPr sz="1200" b="0">
                <a:solidFill>
                  <a:schemeClr val="tx2"/>
                </a:solidFill>
                <a:latin typeface="Franklin Gothic Book" panose="020B05030201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bg-BG" dirty="0"/>
          </a:p>
        </p:txBody>
      </p:sp>
      <p:sp>
        <p:nvSpPr>
          <p:cNvPr id="19" name="Text Placeholder 3"/>
          <p:cNvSpPr>
            <a:spLocks noGrp="1"/>
          </p:cNvSpPr>
          <p:nvPr>
            <p:ph type="body" sz="quarter" idx="11"/>
          </p:nvPr>
        </p:nvSpPr>
        <p:spPr>
          <a:xfrm>
            <a:off x="1403350" y="1125540"/>
            <a:ext cx="6408738" cy="574675"/>
          </a:xfrm>
        </p:spPr>
        <p:txBody>
          <a:bodyPr>
            <a:normAutofit/>
          </a:bodyPr>
          <a:lstStyle>
            <a:lvl1pPr marL="0" indent="0" algn="ctr">
              <a:buNone/>
              <a:defRPr lang="en-US" sz="1800" b="0" kern="1200" dirty="0" smtClean="0">
                <a:solidFill>
                  <a:schemeClr val="tx2"/>
                </a:solidFill>
                <a:latin typeface="Franklin Gothic Demi" panose="020B0703020102020204" pitchFamily="34" charset="0"/>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13" name="Date Placeholder 4"/>
          <p:cNvSpPr>
            <a:spLocks noGrp="1"/>
          </p:cNvSpPr>
          <p:nvPr>
            <p:ph type="dt" sz="half" idx="19"/>
          </p:nvPr>
        </p:nvSpPr>
        <p:spPr>
          <a:xfrm>
            <a:off x="1258889" y="6365877"/>
            <a:ext cx="2222500" cy="365125"/>
          </a:xfrm>
        </p:spPr>
        <p:txBody>
          <a:bodyPr/>
          <a:lstStyle>
            <a:lvl1pPr>
              <a:defRPr sz="1050">
                <a:solidFill>
                  <a:srgbClr val="F2F0E6"/>
                </a:solidFill>
              </a:defRPr>
            </a:lvl1pPr>
          </a:lstStyle>
          <a:p>
            <a:pPr>
              <a:defRPr/>
            </a:pPr>
            <a:fld id="{706CDE0A-2382-4A30-AEF8-7A9F81833CE8}" type="datetime1">
              <a:rPr lang="en-US"/>
              <a:pPr>
                <a:defRPr/>
              </a:pPr>
              <a:t>7/24/2018</a:t>
            </a:fld>
            <a:endParaRPr lang="en-US" dirty="0"/>
          </a:p>
        </p:txBody>
      </p:sp>
      <p:sp>
        <p:nvSpPr>
          <p:cNvPr id="14" name="Slide Number Placeholder 6"/>
          <p:cNvSpPr>
            <a:spLocks noGrp="1"/>
          </p:cNvSpPr>
          <p:nvPr>
            <p:ph type="sldNum" sz="quarter" idx="20"/>
          </p:nvPr>
        </p:nvSpPr>
        <p:spPr>
          <a:xfrm>
            <a:off x="4164013" y="6365877"/>
            <a:ext cx="806450" cy="365125"/>
          </a:xfrm>
        </p:spPr>
        <p:txBody>
          <a:bodyPr/>
          <a:lstStyle>
            <a:lvl1pPr algn="ctr">
              <a:defRPr sz="1050">
                <a:solidFill>
                  <a:srgbClr val="F2F0E6"/>
                </a:solidFill>
              </a:defRPr>
            </a:lvl1pPr>
          </a:lstStyle>
          <a:p>
            <a:pPr>
              <a:defRPr/>
            </a:pPr>
            <a:fld id="{6DA04708-0535-47C9-A7F2-7F00117F40E0}" type="slidenum">
              <a:rPr lang="en-US"/>
              <a:pPr>
                <a:defRPr/>
              </a:pPr>
              <a:t>‹#›</a:t>
            </a:fld>
            <a:endParaRPr lang="en-US" dirty="0"/>
          </a:p>
        </p:txBody>
      </p:sp>
    </p:spTree>
    <p:extLst>
      <p:ext uri="{BB962C8B-B14F-4D97-AF65-F5344CB8AC3E}">
        <p14:creationId xmlns:p14="http://schemas.microsoft.com/office/powerpoint/2010/main" val="365497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ingle image">
    <p:spTree>
      <p:nvGrpSpPr>
        <p:cNvPr id="1" name=""/>
        <p:cNvGrpSpPr/>
        <p:nvPr/>
      </p:nvGrpSpPr>
      <p:grpSpPr>
        <a:xfrm>
          <a:off x="0" y="0"/>
          <a:ext cx="0" cy="0"/>
          <a:chOff x="0" y="0"/>
          <a:chExt cx="0" cy="0"/>
        </a:xfrm>
      </p:grpSpPr>
      <p:sp>
        <p:nvSpPr>
          <p:cNvPr id="6" name="Rectangle 5"/>
          <p:cNvSpPr/>
          <p:nvPr/>
        </p:nvSpPr>
        <p:spPr>
          <a:xfrm>
            <a:off x="1238250" y="1830388"/>
            <a:ext cx="6769100" cy="2755900"/>
          </a:xfrm>
          <a:prstGeom prst="rect">
            <a:avLst/>
          </a:prstGeom>
          <a:solidFill>
            <a:srgbClr val="75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9"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6" y="277815"/>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403649" y="332656"/>
            <a:ext cx="6408712" cy="720080"/>
          </a:xfrm>
          <a:prstGeom prst="rect">
            <a:avLst/>
          </a:prstGeom>
        </p:spPr>
        <p:txBody>
          <a:bodyPr rtlCol="0">
            <a:normAutofit/>
          </a:bodyPr>
          <a:lstStyle>
            <a:lvl1pPr>
              <a:defRPr lang="bg-BG" dirty="0"/>
            </a:lvl1pPr>
          </a:lstStyle>
          <a:p>
            <a:pPr lvl="0"/>
            <a:r>
              <a:rPr lang="en-US" smtClean="0"/>
              <a:t>Click to edit Master title style</a:t>
            </a:r>
            <a:endParaRPr lang="bg-BG" dirty="0"/>
          </a:p>
        </p:txBody>
      </p:sp>
      <p:sp>
        <p:nvSpPr>
          <p:cNvPr id="8" name="Subtitle 2"/>
          <p:cNvSpPr>
            <a:spLocks noGrp="1"/>
          </p:cNvSpPr>
          <p:nvPr>
            <p:ph type="subTitle" idx="1"/>
          </p:nvPr>
        </p:nvSpPr>
        <p:spPr>
          <a:xfrm>
            <a:off x="1331641" y="4797152"/>
            <a:ext cx="4824536" cy="377180"/>
          </a:xfrm>
          <a:prstGeom prst="rect">
            <a:avLst/>
          </a:prstGeom>
        </p:spPr>
        <p:txBody>
          <a:bodyPr/>
          <a:lstStyle>
            <a:lvl1pPr marL="0" indent="0" algn="l">
              <a:buNone/>
              <a:defRPr sz="1200" b="0">
                <a:solidFill>
                  <a:schemeClr val="tx2"/>
                </a:solidFill>
                <a:latin typeface="Franklin Gothic Book" panose="020B05030201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bg-BG" dirty="0"/>
          </a:p>
        </p:txBody>
      </p:sp>
      <p:sp>
        <p:nvSpPr>
          <p:cNvPr id="39" name="Picture Placeholder 7"/>
          <p:cNvSpPr>
            <a:spLocks noGrp="1"/>
          </p:cNvSpPr>
          <p:nvPr>
            <p:ph type="pic" sz="quarter" idx="10"/>
          </p:nvPr>
        </p:nvSpPr>
        <p:spPr>
          <a:xfrm>
            <a:off x="1333808" y="1937537"/>
            <a:ext cx="6543405" cy="2521611"/>
          </a:xfrm>
          <a:prstGeom prst="rect">
            <a:avLst/>
          </a:prstGeom>
        </p:spPr>
        <p:txBody>
          <a:bodyPr rtlCol="0">
            <a:normAutofit/>
          </a:bodyPr>
          <a:lstStyle>
            <a:lvl1pPr>
              <a:defRPr sz="1200">
                <a:solidFill>
                  <a:schemeClr val="bg2"/>
                </a:solidFill>
              </a:defRPr>
            </a:lvl1pPr>
          </a:lstStyle>
          <a:p>
            <a:pPr lvl="0"/>
            <a:r>
              <a:rPr lang="en-US" noProof="0" smtClean="0"/>
              <a:t>Click icon to add picture</a:t>
            </a:r>
            <a:endParaRPr lang="bg-BG" noProof="0" dirty="0"/>
          </a:p>
        </p:txBody>
      </p:sp>
      <p:sp>
        <p:nvSpPr>
          <p:cNvPr id="4" name="Text Placeholder 3"/>
          <p:cNvSpPr>
            <a:spLocks noGrp="1"/>
          </p:cNvSpPr>
          <p:nvPr>
            <p:ph type="body" sz="quarter" idx="11"/>
          </p:nvPr>
        </p:nvSpPr>
        <p:spPr>
          <a:xfrm>
            <a:off x="1403350" y="1125540"/>
            <a:ext cx="6408738" cy="574675"/>
          </a:xfrm>
        </p:spPr>
        <p:txBody>
          <a:bodyPr>
            <a:normAutofit/>
          </a:bodyPr>
          <a:lstStyle>
            <a:lvl1pPr marL="0" indent="0" algn="ctr">
              <a:buNone/>
              <a:defRPr lang="en-US" sz="1800" b="0" kern="1200" dirty="0" smtClean="0">
                <a:solidFill>
                  <a:schemeClr val="tx2"/>
                </a:solidFill>
                <a:latin typeface="Franklin Gothic Demi" panose="020B0703020102020204" pitchFamily="34" charset="0"/>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10" name="Date Placeholder 4"/>
          <p:cNvSpPr>
            <a:spLocks noGrp="1"/>
          </p:cNvSpPr>
          <p:nvPr>
            <p:ph type="dt" sz="half" idx="12"/>
          </p:nvPr>
        </p:nvSpPr>
        <p:spPr>
          <a:xfrm>
            <a:off x="1258889" y="6365877"/>
            <a:ext cx="2222500" cy="365125"/>
          </a:xfrm>
        </p:spPr>
        <p:txBody>
          <a:bodyPr/>
          <a:lstStyle>
            <a:lvl1pPr>
              <a:defRPr sz="1050">
                <a:solidFill>
                  <a:srgbClr val="F2F0E6"/>
                </a:solidFill>
              </a:defRPr>
            </a:lvl1pPr>
          </a:lstStyle>
          <a:p>
            <a:pPr>
              <a:defRPr/>
            </a:pPr>
            <a:fld id="{8BA9B679-4204-4164-8F45-C11FF0560C30}" type="datetime1">
              <a:rPr lang="en-US"/>
              <a:pPr>
                <a:defRPr/>
              </a:pPr>
              <a:t>7/24/2018</a:t>
            </a:fld>
            <a:endParaRPr lang="en-US" dirty="0"/>
          </a:p>
        </p:txBody>
      </p:sp>
      <p:sp>
        <p:nvSpPr>
          <p:cNvPr id="11" name="Slide Number Placeholder 6"/>
          <p:cNvSpPr>
            <a:spLocks noGrp="1"/>
          </p:cNvSpPr>
          <p:nvPr>
            <p:ph type="sldNum" sz="quarter" idx="13"/>
          </p:nvPr>
        </p:nvSpPr>
        <p:spPr>
          <a:xfrm>
            <a:off x="4164013" y="6365877"/>
            <a:ext cx="806450" cy="365125"/>
          </a:xfrm>
        </p:spPr>
        <p:txBody>
          <a:bodyPr/>
          <a:lstStyle>
            <a:lvl1pPr algn="ctr">
              <a:defRPr sz="1050">
                <a:solidFill>
                  <a:srgbClr val="F2F0E6"/>
                </a:solidFill>
              </a:defRPr>
            </a:lvl1pPr>
          </a:lstStyle>
          <a:p>
            <a:pPr>
              <a:defRPr/>
            </a:pPr>
            <a:fld id="{595BCDB8-2848-4FCF-ABF1-789E19A4A68B}" type="slidenum">
              <a:rPr lang="en-US"/>
              <a:pPr>
                <a:defRPr/>
              </a:pPr>
              <a:t>‹#›</a:t>
            </a:fld>
            <a:endParaRPr lang="en-US" dirty="0"/>
          </a:p>
        </p:txBody>
      </p:sp>
    </p:spTree>
    <p:extLst>
      <p:ext uri="{BB962C8B-B14F-4D97-AF65-F5344CB8AC3E}">
        <p14:creationId xmlns:p14="http://schemas.microsoft.com/office/powerpoint/2010/main" val="79479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165304"/>
          </a:xfrm>
          <a:prstGeom prst="rect">
            <a:avLst/>
          </a:prstGeom>
        </p:spPr>
        <p:txBody>
          <a:bodyPr rtlCol="0">
            <a:normAutofit/>
          </a:bodyPr>
          <a:lstStyle/>
          <a:p>
            <a:pPr lvl="0"/>
            <a:r>
              <a:rPr lang="en-US" noProof="0" smtClean="0"/>
              <a:t>Click icon to add picture</a:t>
            </a:r>
            <a:endParaRPr lang="bg-BG" noProof="0" dirty="0"/>
          </a:p>
        </p:txBody>
      </p:sp>
      <p:sp>
        <p:nvSpPr>
          <p:cNvPr id="2" name="Title 1"/>
          <p:cNvSpPr>
            <a:spLocks noGrp="1"/>
          </p:cNvSpPr>
          <p:nvPr>
            <p:ph type="title"/>
          </p:nvPr>
        </p:nvSpPr>
        <p:spPr>
          <a:xfrm>
            <a:off x="0" y="4803231"/>
            <a:ext cx="9144000" cy="1362075"/>
          </a:xfrm>
          <a:prstGeom prst="rect">
            <a:avLst/>
          </a:prstGeom>
          <a:solidFill>
            <a:srgbClr val="202020">
              <a:alpha val="80000"/>
            </a:srgbClr>
          </a:solidFill>
        </p:spPr>
        <p:txBody>
          <a:bodyPr anchor="t"/>
          <a:lstStyle>
            <a:lvl1pPr marL="685800" algn="l">
              <a:defRPr sz="2700" b="0" cap="all" spc="38" baseline="0">
                <a:solidFill>
                  <a:srgbClr val="8EC8DA"/>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4041353"/>
            <a:ext cx="9144000" cy="761876"/>
          </a:xfrm>
          <a:prstGeom prst="rect">
            <a:avLst/>
          </a:prstGeom>
          <a:solidFill>
            <a:srgbClr val="202020">
              <a:alpha val="80000"/>
            </a:srgbClr>
          </a:solidFill>
        </p:spPr>
        <p:txBody>
          <a:bodyPr anchor="b"/>
          <a:lstStyle>
            <a:lvl1pPr marL="685800" indent="0">
              <a:buNone/>
              <a:defRPr sz="1500">
                <a:solidFill>
                  <a:srgbClr val="F2F0E6"/>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4"/>
          <p:cNvSpPr>
            <a:spLocks noGrp="1"/>
          </p:cNvSpPr>
          <p:nvPr>
            <p:ph type="dt" sz="half" idx="11"/>
          </p:nvPr>
        </p:nvSpPr>
        <p:spPr>
          <a:xfrm>
            <a:off x="1258889" y="6365877"/>
            <a:ext cx="2222500" cy="365125"/>
          </a:xfrm>
        </p:spPr>
        <p:txBody>
          <a:bodyPr/>
          <a:lstStyle>
            <a:lvl1pPr>
              <a:defRPr sz="1050">
                <a:solidFill>
                  <a:srgbClr val="F2F0E6"/>
                </a:solidFill>
              </a:defRPr>
            </a:lvl1pPr>
          </a:lstStyle>
          <a:p>
            <a:pPr>
              <a:defRPr/>
            </a:pPr>
            <a:fld id="{7DCE72B4-84B6-498E-8837-7151A813F41A}" type="datetime1">
              <a:rPr lang="en-US"/>
              <a:pPr>
                <a:defRPr/>
              </a:pPr>
              <a:t>7/24/2018</a:t>
            </a:fld>
            <a:endParaRPr lang="en-US" dirty="0"/>
          </a:p>
        </p:txBody>
      </p:sp>
      <p:sp>
        <p:nvSpPr>
          <p:cNvPr id="6" name="Slide Number Placeholder 6"/>
          <p:cNvSpPr>
            <a:spLocks noGrp="1"/>
          </p:cNvSpPr>
          <p:nvPr>
            <p:ph type="sldNum" sz="quarter" idx="12"/>
          </p:nvPr>
        </p:nvSpPr>
        <p:spPr>
          <a:xfrm>
            <a:off x="4164013" y="6365877"/>
            <a:ext cx="806450" cy="365125"/>
          </a:xfrm>
        </p:spPr>
        <p:txBody>
          <a:bodyPr/>
          <a:lstStyle>
            <a:lvl1pPr algn="ctr">
              <a:defRPr sz="1050">
                <a:solidFill>
                  <a:srgbClr val="F2F0E6"/>
                </a:solidFill>
              </a:defRPr>
            </a:lvl1pPr>
          </a:lstStyle>
          <a:p>
            <a:pPr>
              <a:defRPr/>
            </a:pPr>
            <a:fld id="{8DC4B241-C340-4607-AB1C-FA3FF632A5CF}" type="slidenum">
              <a:rPr lang="en-US"/>
              <a:pPr>
                <a:defRPr/>
              </a:pPr>
              <a:t>‹#›</a:t>
            </a:fld>
            <a:endParaRPr lang="en-US" dirty="0"/>
          </a:p>
        </p:txBody>
      </p:sp>
    </p:spTree>
    <p:extLst>
      <p:ext uri="{BB962C8B-B14F-4D97-AF65-F5344CB8AC3E}">
        <p14:creationId xmlns:p14="http://schemas.microsoft.com/office/powerpoint/2010/main" val="230278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6" y="277815"/>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05002"/>
            <a:ext cx="7772400" cy="1470025"/>
          </a:xfrm>
          <a:prstGeom prst="rect">
            <a:avLst/>
          </a:prstGeom>
        </p:spPr>
        <p:txBody>
          <a:bodyPr rtlCol="0">
            <a:normAutofit/>
          </a:bodyPr>
          <a:lstStyle>
            <a:lvl1pPr>
              <a:defRPr lang="en-US" sz="3000" spc="113" baseline="0" dirty="0">
                <a:solidFill>
                  <a:schemeClr val="accent3"/>
                </a:solidFill>
                <a:latin typeface="Franklin Gothic Medium" panose="020B0603020102020204" pitchFamily="34" charset="0"/>
                <a:cs typeface="Arial" panose="020B0604020202020204" pitchFamily="34" charset="0"/>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spc="0" baseline="0">
                <a:solidFill>
                  <a:srgbClr val="D2380E"/>
                </a:solidFill>
                <a:latin typeface="Franklin Gothic Book" panose="020B05030201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820B90AF-CDB0-4F83-8BD7-9A9D32AFB963}" type="datetime1">
              <a:rPr lang="en-US"/>
              <a:pPr>
                <a:defRPr/>
              </a:pPr>
              <a:t>7/24/2018</a:t>
            </a:fld>
            <a:endParaRPr lang="en-US" dirty="0"/>
          </a:p>
        </p:txBody>
      </p:sp>
      <p:sp>
        <p:nvSpPr>
          <p:cNvPr id="6"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8A64CB96-A75B-4538-A889-ECBA600BAE94}" type="slidenum">
              <a:rPr lang="en-US"/>
              <a:pPr>
                <a:defRPr/>
              </a:pPr>
              <a:t>‹#›</a:t>
            </a:fld>
            <a:endParaRPr lang="en-US" dirty="0"/>
          </a:p>
        </p:txBody>
      </p:sp>
    </p:spTree>
    <p:extLst>
      <p:ext uri="{BB962C8B-B14F-4D97-AF65-F5344CB8AC3E}">
        <p14:creationId xmlns:p14="http://schemas.microsoft.com/office/powerpoint/2010/main" val="247245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6165304"/>
          </a:xfrm>
          <a:prstGeom prst="rect">
            <a:avLst/>
          </a:prstGeom>
        </p:spPr>
        <p:txBody>
          <a:bodyPr rtlCol="0">
            <a:normAutofit/>
          </a:bodyPr>
          <a:lstStyle/>
          <a:p>
            <a:pPr lvl="0"/>
            <a:r>
              <a:rPr lang="en-US" noProof="0" smtClean="0"/>
              <a:t>Click icon to add picture</a:t>
            </a:r>
            <a:endParaRPr lang="bg-BG" noProof="0" dirty="0"/>
          </a:p>
        </p:txBody>
      </p:sp>
      <p:sp>
        <p:nvSpPr>
          <p:cNvPr id="8" name="Title 1"/>
          <p:cNvSpPr>
            <a:spLocks noGrp="1"/>
          </p:cNvSpPr>
          <p:nvPr>
            <p:ph type="ctrTitle"/>
          </p:nvPr>
        </p:nvSpPr>
        <p:spPr>
          <a:xfrm>
            <a:off x="4573116" y="123478"/>
            <a:ext cx="4378530" cy="720080"/>
          </a:xfrm>
          <a:prstGeom prst="rect">
            <a:avLst/>
          </a:prstGeom>
        </p:spPr>
        <p:txBody>
          <a:bodyPr/>
          <a:lstStyle>
            <a:lvl1pPr>
              <a:defRPr baseline="0">
                <a:solidFill>
                  <a:schemeClr val="accent3"/>
                </a:solidFill>
              </a:defRPr>
            </a:lvl1pPr>
          </a:lstStyle>
          <a:p>
            <a:r>
              <a:rPr lang="en-US" smtClean="0"/>
              <a:t>Click to edit Master title style</a:t>
            </a:r>
            <a:endParaRPr lang="bg-BG" dirty="0"/>
          </a:p>
        </p:txBody>
      </p:sp>
      <p:sp>
        <p:nvSpPr>
          <p:cNvPr id="9" name="Subtitle 2"/>
          <p:cNvSpPr>
            <a:spLocks noGrp="1"/>
          </p:cNvSpPr>
          <p:nvPr>
            <p:ph type="subTitle" idx="1"/>
          </p:nvPr>
        </p:nvSpPr>
        <p:spPr>
          <a:xfrm>
            <a:off x="4573116" y="764704"/>
            <a:ext cx="4378531" cy="377180"/>
          </a:xfrm>
          <a:prstGeom prst="rect">
            <a:avLst/>
          </a:prstGeom>
        </p:spPr>
        <p:txBody>
          <a:bodyPr rtlCol="0">
            <a:normAutofit/>
          </a:bodyPr>
          <a:lstStyle>
            <a:lvl1pPr>
              <a:defRPr lang="bg-BG" sz="1800" b="0" dirty="0">
                <a:solidFill>
                  <a:schemeClr val="tx2"/>
                </a:solidFill>
                <a:latin typeface="Franklin Gothic Book" panose="020B0503020102020204" pitchFamily="34" charset="0"/>
              </a:defRPr>
            </a:lvl1pPr>
          </a:lstStyle>
          <a:p>
            <a:pPr lvl="0"/>
            <a:r>
              <a:rPr lang="en-US" smtClean="0"/>
              <a:t>Click to edit Master subtitle style</a:t>
            </a:r>
            <a:endParaRPr lang="bg-BG" dirty="0"/>
          </a:p>
        </p:txBody>
      </p:sp>
      <p:sp>
        <p:nvSpPr>
          <p:cNvPr id="5" name="Date Placeholder 4"/>
          <p:cNvSpPr>
            <a:spLocks noGrp="1"/>
          </p:cNvSpPr>
          <p:nvPr>
            <p:ph type="dt" sz="half" idx="11"/>
          </p:nvPr>
        </p:nvSpPr>
        <p:spPr>
          <a:xfrm>
            <a:off x="1258889" y="6365877"/>
            <a:ext cx="2222500" cy="365125"/>
          </a:xfrm>
        </p:spPr>
        <p:txBody>
          <a:bodyPr/>
          <a:lstStyle>
            <a:lvl1pPr>
              <a:defRPr sz="1050">
                <a:solidFill>
                  <a:srgbClr val="F2F0E6"/>
                </a:solidFill>
              </a:defRPr>
            </a:lvl1pPr>
          </a:lstStyle>
          <a:p>
            <a:pPr>
              <a:defRPr/>
            </a:pPr>
            <a:fld id="{C51B21C7-D029-47D4-A9DC-F1755AC0086A}" type="datetime1">
              <a:rPr lang="en-US"/>
              <a:pPr>
                <a:defRPr/>
              </a:pPr>
              <a:t>7/24/2018</a:t>
            </a:fld>
            <a:endParaRPr lang="en-US" dirty="0"/>
          </a:p>
        </p:txBody>
      </p:sp>
      <p:sp>
        <p:nvSpPr>
          <p:cNvPr id="6" name="Slide Number Placeholder 6"/>
          <p:cNvSpPr>
            <a:spLocks noGrp="1"/>
          </p:cNvSpPr>
          <p:nvPr>
            <p:ph type="sldNum" sz="quarter" idx="12"/>
          </p:nvPr>
        </p:nvSpPr>
        <p:spPr>
          <a:xfrm>
            <a:off x="4164013" y="6365877"/>
            <a:ext cx="806450" cy="365125"/>
          </a:xfrm>
        </p:spPr>
        <p:txBody>
          <a:bodyPr/>
          <a:lstStyle>
            <a:lvl1pPr algn="ctr">
              <a:defRPr sz="1050">
                <a:solidFill>
                  <a:srgbClr val="F2F0E6"/>
                </a:solidFill>
              </a:defRPr>
            </a:lvl1pPr>
          </a:lstStyle>
          <a:p>
            <a:pPr>
              <a:defRPr/>
            </a:pPr>
            <a:fld id="{D296C03B-7DDC-4AC6-849D-D0437CBEB004}" type="slidenum">
              <a:rPr lang="en-US"/>
              <a:pPr>
                <a:defRPr/>
              </a:pPr>
              <a:t>‹#›</a:t>
            </a:fld>
            <a:endParaRPr lang="en-US" dirty="0"/>
          </a:p>
        </p:txBody>
      </p:sp>
    </p:spTree>
    <p:extLst>
      <p:ext uri="{BB962C8B-B14F-4D97-AF65-F5344CB8AC3E}">
        <p14:creationId xmlns:p14="http://schemas.microsoft.com/office/powerpoint/2010/main" val="139804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6165304"/>
          </a:xfrm>
          <a:prstGeom prst="rect">
            <a:avLst/>
          </a:prstGeom>
        </p:spPr>
        <p:txBody>
          <a:bodyPr rtlCol="0">
            <a:normAutofit/>
          </a:bodyPr>
          <a:lstStyle/>
          <a:p>
            <a:pPr lvl="0"/>
            <a:r>
              <a:rPr lang="en-US" noProof="0" smtClean="0"/>
              <a:t>Click icon to add picture</a:t>
            </a:r>
            <a:endParaRPr lang="bg-BG" noProof="0"/>
          </a:p>
        </p:txBody>
      </p:sp>
      <p:sp>
        <p:nvSpPr>
          <p:cNvPr id="3" name="Date Placeholder 4"/>
          <p:cNvSpPr>
            <a:spLocks noGrp="1"/>
          </p:cNvSpPr>
          <p:nvPr>
            <p:ph type="dt" sz="half" idx="11"/>
          </p:nvPr>
        </p:nvSpPr>
        <p:spPr>
          <a:xfrm>
            <a:off x="1258889" y="6365877"/>
            <a:ext cx="2222500" cy="365125"/>
          </a:xfrm>
        </p:spPr>
        <p:txBody>
          <a:bodyPr/>
          <a:lstStyle>
            <a:lvl1pPr>
              <a:defRPr sz="1050">
                <a:solidFill>
                  <a:srgbClr val="F2F0E6"/>
                </a:solidFill>
              </a:defRPr>
            </a:lvl1pPr>
          </a:lstStyle>
          <a:p>
            <a:pPr>
              <a:defRPr/>
            </a:pPr>
            <a:fld id="{8D3FB87A-02F6-43DA-AD40-4A88087AA2FE}" type="datetime1">
              <a:rPr lang="en-US"/>
              <a:pPr>
                <a:defRPr/>
              </a:pPr>
              <a:t>7/24/2018</a:t>
            </a:fld>
            <a:endParaRPr lang="en-US" dirty="0"/>
          </a:p>
        </p:txBody>
      </p:sp>
      <p:sp>
        <p:nvSpPr>
          <p:cNvPr id="4" name="Slide Number Placeholder 6"/>
          <p:cNvSpPr>
            <a:spLocks noGrp="1"/>
          </p:cNvSpPr>
          <p:nvPr>
            <p:ph type="sldNum" sz="quarter" idx="12"/>
          </p:nvPr>
        </p:nvSpPr>
        <p:spPr>
          <a:xfrm>
            <a:off x="4164013" y="6365877"/>
            <a:ext cx="806450" cy="365125"/>
          </a:xfrm>
        </p:spPr>
        <p:txBody>
          <a:bodyPr/>
          <a:lstStyle>
            <a:lvl1pPr algn="ctr">
              <a:defRPr sz="1050">
                <a:solidFill>
                  <a:srgbClr val="F2F0E6"/>
                </a:solidFill>
              </a:defRPr>
            </a:lvl1pPr>
          </a:lstStyle>
          <a:p>
            <a:pPr>
              <a:defRPr/>
            </a:pPr>
            <a:fld id="{ADE01C9D-7468-4A52-9BDC-825292E52C0C}" type="slidenum">
              <a:rPr lang="en-US"/>
              <a:pPr>
                <a:defRPr/>
              </a:pPr>
              <a:t>‹#›</a:t>
            </a:fld>
            <a:endParaRPr lang="en-US" dirty="0"/>
          </a:p>
        </p:txBody>
      </p:sp>
    </p:spTree>
    <p:extLst>
      <p:ext uri="{BB962C8B-B14F-4D97-AF65-F5344CB8AC3E}">
        <p14:creationId xmlns:p14="http://schemas.microsoft.com/office/powerpoint/2010/main" val="189716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F23FD0A4-496A-4AA4-B27E-21FC436623F0}" type="datetime1">
              <a:rPr lang="en-US"/>
              <a:pPr>
                <a:defRPr/>
              </a:pPr>
              <a:t>7/24/2018</a:t>
            </a:fld>
            <a:endParaRPr lang="en-US" dirty="0"/>
          </a:p>
        </p:txBody>
      </p:sp>
      <p:sp>
        <p:nvSpPr>
          <p:cNvPr id="3"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8926BE65-404F-4247-8CF3-456F576FF89F}" type="slidenum">
              <a:rPr lang="en-US"/>
              <a:pPr>
                <a:defRPr/>
              </a:pPr>
              <a:t>‹#›</a:t>
            </a:fld>
            <a:endParaRPr lang="en-US" dirty="0"/>
          </a:p>
        </p:txBody>
      </p:sp>
    </p:spTree>
    <p:extLst>
      <p:ext uri="{BB962C8B-B14F-4D97-AF65-F5344CB8AC3E}">
        <p14:creationId xmlns:p14="http://schemas.microsoft.com/office/powerpoint/2010/main" val="73942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p:cNvPicPr>
            <a:picLocks noChangeAspect="1"/>
          </p:cNvPicPr>
          <p:nvPr/>
        </p:nvPicPr>
        <p:blipFill>
          <a:blip r:embed="rId2" cstate="print">
            <a:extLst>
              <a:ext uri="{28A0092B-C50C-407E-A947-70E740481C1C}">
                <a14:useLocalDpi xmlns:a14="http://schemas.microsoft.com/office/drawing/2010/main" val="0"/>
              </a:ext>
            </a:extLst>
          </a:blip>
          <a:srcRect t="61658"/>
          <a:stretch>
            <a:fillRect/>
          </a:stretch>
        </p:blipFill>
        <p:spPr bwMode="auto">
          <a:xfrm>
            <a:off x="6948488" y="6219825"/>
            <a:ext cx="1943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2"/>
            <a:ext cx="8229600" cy="4525963"/>
          </a:xfrm>
          <a:prstGeom prst="rect">
            <a:avLst/>
          </a:prstGeom>
        </p:spPr>
        <p:txBody>
          <a:bodyPr/>
          <a:lstStyle>
            <a:lvl1pPr>
              <a:buClr>
                <a:srgbClr val="DC3B0F"/>
              </a:buClr>
              <a:defRPr>
                <a:solidFill>
                  <a:schemeClr val="accent3"/>
                </a:solidFill>
                <a:latin typeface="Franklin Gothic Book" panose="020B0503020102020204" pitchFamily="34" charset="0"/>
              </a:defRPr>
            </a:lvl1pPr>
            <a:lvl2pPr>
              <a:buClr>
                <a:schemeClr val="bg2"/>
              </a:buClr>
              <a:defRPr/>
            </a:lvl2pPr>
            <a:lvl3pPr>
              <a:buClr>
                <a:schemeClr val="tx2"/>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58889" y="6365877"/>
            <a:ext cx="2222500" cy="365125"/>
          </a:xfrm>
        </p:spPr>
        <p:txBody>
          <a:bodyPr/>
          <a:lstStyle>
            <a:lvl1pPr>
              <a:defRPr sz="1050">
                <a:solidFill>
                  <a:srgbClr val="F2F0E6"/>
                </a:solidFill>
              </a:defRPr>
            </a:lvl1pPr>
          </a:lstStyle>
          <a:p>
            <a:pPr>
              <a:defRPr/>
            </a:pPr>
            <a:fld id="{A81D9D2C-4CC6-47CB-A3AA-9AC111F9E39B}" type="datetime1">
              <a:rPr lang="en-US"/>
              <a:pPr>
                <a:defRPr/>
              </a:pPr>
              <a:t>7/24/2018</a:t>
            </a:fld>
            <a:endParaRPr lang="en-US" dirty="0"/>
          </a:p>
        </p:txBody>
      </p:sp>
      <p:sp>
        <p:nvSpPr>
          <p:cNvPr id="6" name="Slide Number Placeholder 6"/>
          <p:cNvSpPr>
            <a:spLocks noGrp="1"/>
          </p:cNvSpPr>
          <p:nvPr>
            <p:ph type="sldNum" sz="quarter" idx="11"/>
          </p:nvPr>
        </p:nvSpPr>
        <p:spPr>
          <a:xfrm>
            <a:off x="4164013" y="6365877"/>
            <a:ext cx="806450" cy="365125"/>
          </a:xfrm>
        </p:spPr>
        <p:txBody>
          <a:bodyPr/>
          <a:lstStyle>
            <a:lvl1pPr algn="ctr">
              <a:defRPr sz="1050">
                <a:solidFill>
                  <a:srgbClr val="F2F0E6"/>
                </a:solidFill>
              </a:defRPr>
            </a:lvl1pPr>
          </a:lstStyle>
          <a:p>
            <a:pPr>
              <a:defRPr/>
            </a:pPr>
            <a:fld id="{0573691A-4FC7-4534-9287-2017166A72C7}" type="slidenum">
              <a:rPr lang="en-US"/>
              <a:pPr>
                <a:defRPr/>
              </a:pPr>
              <a:t>‹#›</a:t>
            </a:fld>
            <a:endParaRPr lang="en-US" dirty="0"/>
          </a:p>
        </p:txBody>
      </p:sp>
    </p:spTree>
    <p:extLst>
      <p:ext uri="{BB962C8B-B14F-4D97-AF65-F5344CB8AC3E}">
        <p14:creationId xmlns:p14="http://schemas.microsoft.com/office/powerpoint/2010/main" val="50281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twitter.com/HelpEndHIV"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facebook.com/helpendhi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165850"/>
            <a:ext cx="9144000" cy="692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1027" name="Picture 9"/>
          <p:cNvPicPr>
            <a:picLocks noChangeAspect="1"/>
          </p:cNvPicPr>
          <p:nvPr/>
        </p:nvPicPr>
        <p:blipFill>
          <a:blip r:embed="rId20">
            <a:extLst>
              <a:ext uri="{28A0092B-C50C-407E-A947-70E740481C1C}">
                <a14:useLocalDpi xmlns:a14="http://schemas.microsoft.com/office/drawing/2010/main" val="0"/>
              </a:ext>
            </a:extLst>
          </a:blip>
          <a:srcRect r="59486"/>
          <a:stretch>
            <a:fillRect/>
          </a:stretch>
        </p:blipFill>
        <p:spPr bwMode="auto">
          <a:xfrm>
            <a:off x="128589" y="6188075"/>
            <a:ext cx="920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7"/>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Rectangle 10">
            <a:hlinkClick r:id="rId21"/>
          </p:cNvPr>
          <p:cNvSpPr/>
          <p:nvPr/>
        </p:nvSpPr>
        <p:spPr>
          <a:xfrm>
            <a:off x="633413" y="6330952"/>
            <a:ext cx="409575" cy="411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12" name="Rectangle 11">
            <a:hlinkClick r:id="rId22"/>
          </p:cNvPr>
          <p:cNvSpPr/>
          <p:nvPr/>
        </p:nvSpPr>
        <p:spPr>
          <a:xfrm>
            <a:off x="179388" y="6308725"/>
            <a:ext cx="431800" cy="433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13" name="Date Placeholder 4"/>
          <p:cNvSpPr>
            <a:spLocks noGrp="1"/>
          </p:cNvSpPr>
          <p:nvPr>
            <p:ph type="dt" sz="half" idx="2"/>
          </p:nvPr>
        </p:nvSpPr>
        <p:spPr>
          <a:xfrm>
            <a:off x="1258889" y="6356352"/>
            <a:ext cx="2222500" cy="365125"/>
          </a:xfrm>
          <a:prstGeom prst="rect">
            <a:avLst/>
          </a:prstGeom>
        </p:spPr>
        <p:txBody>
          <a:bodyPr/>
          <a:lstStyle>
            <a:lvl1pPr fontAlgn="auto">
              <a:spcBef>
                <a:spcPts val="0"/>
              </a:spcBef>
              <a:spcAft>
                <a:spcPts val="0"/>
              </a:spcAft>
              <a:defRPr sz="1050">
                <a:solidFill>
                  <a:srgbClr val="F2F0E6"/>
                </a:solidFill>
                <a:latin typeface="Franklin Gothic Book" panose="020B0503020102020204" pitchFamily="34" charset="0"/>
                <a:cs typeface="+mn-cs"/>
              </a:defRPr>
            </a:lvl1pPr>
          </a:lstStyle>
          <a:p>
            <a:pPr>
              <a:defRPr/>
            </a:pPr>
            <a:fld id="{0342B522-3874-4A1E-B832-1A6427A48F9B}" type="datetime1">
              <a:rPr lang="en-US"/>
              <a:pPr>
                <a:defRPr/>
              </a:pPr>
              <a:t>7/24/2018</a:t>
            </a:fld>
            <a:endParaRPr lang="en-US" dirty="0"/>
          </a:p>
        </p:txBody>
      </p:sp>
      <p:sp>
        <p:nvSpPr>
          <p:cNvPr id="14" name="Slide Number Placeholder 6"/>
          <p:cNvSpPr>
            <a:spLocks noGrp="1"/>
          </p:cNvSpPr>
          <p:nvPr>
            <p:ph type="sldNum" sz="quarter" idx="4"/>
          </p:nvPr>
        </p:nvSpPr>
        <p:spPr>
          <a:xfrm>
            <a:off x="4168776" y="6356352"/>
            <a:ext cx="806450" cy="365125"/>
          </a:xfrm>
          <a:prstGeom prst="rect">
            <a:avLst/>
          </a:prstGeom>
        </p:spPr>
        <p:txBody>
          <a:bodyPr/>
          <a:lstStyle>
            <a:lvl1pPr algn="ctr" fontAlgn="auto">
              <a:spcBef>
                <a:spcPts val="0"/>
              </a:spcBef>
              <a:spcAft>
                <a:spcPts val="0"/>
              </a:spcAft>
              <a:defRPr sz="1050">
                <a:solidFill>
                  <a:srgbClr val="F2F0E6"/>
                </a:solidFill>
                <a:latin typeface="Franklin Gothic Book" panose="020B0503020102020204" pitchFamily="34" charset="0"/>
                <a:cs typeface="+mn-cs"/>
              </a:defRPr>
            </a:lvl1pPr>
          </a:lstStyle>
          <a:p>
            <a:pPr>
              <a:defRPr/>
            </a:pPr>
            <a:fld id="{95EF343C-9BA6-4D94-920D-589D15B43590}" type="slidenum">
              <a:rPr lang="en-US"/>
              <a:pPr>
                <a:defRPr/>
              </a:pPr>
              <a:t>‹#›</a:t>
            </a:fld>
            <a:endParaRPr lang="en-US" dirty="0"/>
          </a:p>
        </p:txBody>
      </p:sp>
      <p:pic>
        <p:nvPicPr>
          <p:cNvPr id="1034" name="Picture 14"/>
          <p:cNvPicPr>
            <a:picLocks noChangeAspect="1"/>
          </p:cNvPicPr>
          <p:nvPr/>
        </p:nvPicPr>
        <p:blipFill>
          <a:blip r:embed="rId23" cstate="print">
            <a:extLst>
              <a:ext uri="{28A0092B-C50C-407E-A947-70E740481C1C}">
                <a14:useLocalDpi xmlns:a14="http://schemas.microsoft.com/office/drawing/2010/main" val="0"/>
              </a:ext>
            </a:extLst>
          </a:blip>
          <a:srcRect t="61658"/>
          <a:stretch>
            <a:fillRect/>
          </a:stretch>
        </p:blipFill>
        <p:spPr bwMode="auto">
          <a:xfrm>
            <a:off x="6948488" y="6219825"/>
            <a:ext cx="1943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330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p:txStyles>
    <p:titleStyle>
      <a:lvl1pPr algn="ctr" rtl="0" eaLnBrk="1" fontAlgn="base" hangingPunct="1">
        <a:spcBef>
          <a:spcPct val="0"/>
        </a:spcBef>
        <a:spcAft>
          <a:spcPct val="0"/>
        </a:spcAft>
        <a:defRPr sz="33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3300">
          <a:solidFill>
            <a:srgbClr val="404041"/>
          </a:solidFill>
          <a:latin typeface="Franklin Gothic Demi" pitchFamily="34" charset="0"/>
        </a:defRPr>
      </a:lvl2pPr>
      <a:lvl3pPr algn="ctr" rtl="0" eaLnBrk="1" fontAlgn="base" hangingPunct="1">
        <a:spcBef>
          <a:spcPct val="0"/>
        </a:spcBef>
        <a:spcAft>
          <a:spcPct val="0"/>
        </a:spcAft>
        <a:defRPr sz="3300">
          <a:solidFill>
            <a:srgbClr val="404041"/>
          </a:solidFill>
          <a:latin typeface="Franklin Gothic Demi" pitchFamily="34" charset="0"/>
        </a:defRPr>
      </a:lvl3pPr>
      <a:lvl4pPr algn="ctr" rtl="0" eaLnBrk="1" fontAlgn="base" hangingPunct="1">
        <a:spcBef>
          <a:spcPct val="0"/>
        </a:spcBef>
        <a:spcAft>
          <a:spcPct val="0"/>
        </a:spcAft>
        <a:defRPr sz="3300">
          <a:solidFill>
            <a:srgbClr val="404041"/>
          </a:solidFill>
          <a:latin typeface="Franklin Gothic Demi" pitchFamily="34" charset="0"/>
        </a:defRPr>
      </a:lvl4pPr>
      <a:lvl5pPr algn="ctr" rtl="0" eaLnBrk="1" fontAlgn="base" hangingPunct="1">
        <a:spcBef>
          <a:spcPct val="0"/>
        </a:spcBef>
        <a:spcAft>
          <a:spcPct val="0"/>
        </a:spcAft>
        <a:defRPr sz="3300">
          <a:solidFill>
            <a:srgbClr val="404041"/>
          </a:solidFill>
          <a:latin typeface="Franklin Gothic Demi" pitchFamily="34" charset="0"/>
        </a:defRPr>
      </a:lvl5pPr>
      <a:lvl6pPr marL="342900" algn="ctr" rtl="0" eaLnBrk="1" fontAlgn="base" hangingPunct="1">
        <a:spcBef>
          <a:spcPct val="0"/>
        </a:spcBef>
        <a:spcAft>
          <a:spcPct val="0"/>
        </a:spcAft>
        <a:defRPr sz="3300">
          <a:solidFill>
            <a:srgbClr val="404041"/>
          </a:solidFill>
          <a:latin typeface="Franklin Gothic Demi" pitchFamily="34" charset="0"/>
        </a:defRPr>
      </a:lvl6pPr>
      <a:lvl7pPr marL="685800" algn="ctr" rtl="0" eaLnBrk="1" fontAlgn="base" hangingPunct="1">
        <a:spcBef>
          <a:spcPct val="0"/>
        </a:spcBef>
        <a:spcAft>
          <a:spcPct val="0"/>
        </a:spcAft>
        <a:defRPr sz="3300">
          <a:solidFill>
            <a:srgbClr val="404041"/>
          </a:solidFill>
          <a:latin typeface="Franklin Gothic Demi" pitchFamily="34" charset="0"/>
        </a:defRPr>
      </a:lvl7pPr>
      <a:lvl8pPr marL="1028700" algn="ctr" rtl="0" eaLnBrk="1" fontAlgn="base" hangingPunct="1">
        <a:spcBef>
          <a:spcPct val="0"/>
        </a:spcBef>
        <a:spcAft>
          <a:spcPct val="0"/>
        </a:spcAft>
        <a:defRPr sz="3300">
          <a:solidFill>
            <a:srgbClr val="404041"/>
          </a:solidFill>
          <a:latin typeface="Franklin Gothic Demi" pitchFamily="34" charset="0"/>
        </a:defRPr>
      </a:lvl8pPr>
      <a:lvl9pPr marL="1371600" algn="ctr" rtl="0" eaLnBrk="1" fontAlgn="base" hangingPunct="1">
        <a:spcBef>
          <a:spcPct val="0"/>
        </a:spcBef>
        <a:spcAft>
          <a:spcPct val="0"/>
        </a:spcAft>
        <a:defRPr sz="3300">
          <a:solidFill>
            <a:srgbClr val="404041"/>
          </a:solidFill>
          <a:latin typeface="Franklin Gothic Demi" pitchFamily="34" charset="0"/>
        </a:defRPr>
      </a:lvl9pPr>
    </p:titleStyle>
    <p:bodyStyle>
      <a:lvl1pPr marL="257175" indent="-257175" algn="l" rtl="0" eaLnBrk="1" fontAlgn="base" hangingPunct="1">
        <a:spcBef>
          <a:spcPct val="20000"/>
        </a:spcBef>
        <a:spcAft>
          <a:spcPct val="0"/>
        </a:spcAft>
        <a:buFont typeface="Arial" charset="0"/>
        <a:buChar char="•"/>
        <a:defRPr sz="2550" kern="1200">
          <a:solidFill>
            <a:schemeClr val="tx1"/>
          </a:solidFill>
          <a:latin typeface="Franklin Gothic Demi" panose="020B0703020102020204" pitchFamily="34" charset="0"/>
          <a:ea typeface="+mn-ea"/>
          <a:cs typeface="+mn-cs"/>
        </a:defRPr>
      </a:lvl1pPr>
      <a:lvl2pPr marL="557213" indent="-214313" algn="l" rtl="0" eaLnBrk="1" fontAlgn="base" hangingPunct="1">
        <a:spcBef>
          <a:spcPct val="20000"/>
        </a:spcBef>
        <a:spcAft>
          <a:spcPct val="0"/>
        </a:spcAft>
        <a:buClr>
          <a:schemeClr val="tx2"/>
        </a:buClr>
        <a:buFont typeface="Arial" charset="0"/>
        <a:buChar char="•"/>
        <a:defRPr sz="2100" kern="1200">
          <a:solidFill>
            <a:schemeClr val="tx1"/>
          </a:solidFill>
          <a:latin typeface="Franklin Gothic Book" panose="020B0503020102020204" pitchFamily="34" charset="0"/>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Franklin Gothic Book" panose="020B0503020102020204" pitchFamily="34" charset="0"/>
          <a:ea typeface="+mn-ea"/>
          <a:cs typeface="+mn-cs"/>
        </a:defRPr>
      </a:lvl3pPr>
      <a:lvl4pPr marL="1200150" indent="-171450" algn="l" rtl="0" eaLnBrk="1" fontAlgn="base" hangingPunct="1">
        <a:spcBef>
          <a:spcPct val="20000"/>
        </a:spcBef>
        <a:spcAft>
          <a:spcPct val="0"/>
        </a:spcAft>
        <a:buClr>
          <a:schemeClr val="tx2"/>
        </a:buClr>
        <a:buFont typeface="Arial" charset="0"/>
        <a:buChar char="•"/>
        <a:defRPr sz="1500" kern="1200">
          <a:solidFill>
            <a:schemeClr val="tx1"/>
          </a:solidFill>
          <a:latin typeface="Franklin Gothic Book" panose="020B0503020102020204" pitchFamily="34" charset="0"/>
          <a:ea typeface="+mn-ea"/>
          <a:cs typeface="+mn-cs"/>
        </a:defRPr>
      </a:lvl4pPr>
      <a:lvl5pPr marL="1543050" indent="-171450" algn="l" rtl="0" eaLnBrk="1" fontAlgn="base" hangingPunct="1">
        <a:spcBef>
          <a:spcPct val="20000"/>
        </a:spcBef>
        <a:spcAft>
          <a:spcPct val="0"/>
        </a:spcAft>
        <a:buClr>
          <a:schemeClr val="tx2"/>
        </a:buClr>
        <a:buFont typeface="Century Gothic" pitchFamily="34" charset="0"/>
        <a:buChar char="−"/>
        <a:defRPr sz="150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bg-BG"/>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ampstudy.org.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205" b="3205"/>
          <a:stretch>
            <a:fillRect/>
          </a:stretch>
        </p:blipFill>
        <p:spPr>
          <a:xfrm>
            <a:off x="1322034" y="2300054"/>
            <a:ext cx="6543405" cy="2521611"/>
          </a:xfrm>
        </p:spPr>
      </p:pic>
      <p:sp>
        <p:nvSpPr>
          <p:cNvPr id="21" name="Title 20"/>
          <p:cNvSpPr>
            <a:spLocks noGrp="1"/>
          </p:cNvSpPr>
          <p:nvPr>
            <p:ph type="ctrTitle"/>
          </p:nvPr>
        </p:nvSpPr>
        <p:spPr>
          <a:xfrm>
            <a:off x="177554" y="1170804"/>
            <a:ext cx="8788893" cy="720080"/>
          </a:xfrm>
        </p:spPr>
        <p:txBody>
          <a:bodyPr>
            <a:noAutofit/>
          </a:bodyPr>
          <a:lstStyle/>
          <a:p>
            <a:r>
              <a:rPr lang="en-US" sz="2800" dirty="0"/>
              <a:t>Toward Standardized Metrics for the Conduct </a:t>
            </a:r>
            <a:r>
              <a:rPr lang="en-US" sz="2800" dirty="0" smtClean="0"/>
              <a:t/>
            </a:r>
            <a:br>
              <a:rPr lang="en-US" sz="2800" dirty="0" smtClean="0"/>
            </a:br>
            <a:r>
              <a:rPr lang="en-US" sz="2800" dirty="0" smtClean="0"/>
              <a:t>of </a:t>
            </a:r>
            <a:r>
              <a:rPr lang="en-US" sz="2800" dirty="0"/>
              <a:t>Community Engagement in HIV Biomedical Prevention Research Studies</a:t>
            </a:r>
            <a:endParaRPr lang="en-US" sz="3200" dirty="0">
              <a:solidFill>
                <a:srgbClr val="3589A5"/>
              </a:solidFill>
            </a:endParaRPr>
          </a:p>
        </p:txBody>
      </p:sp>
      <p:sp>
        <p:nvSpPr>
          <p:cNvPr id="3" name="TextBox 2"/>
          <p:cNvSpPr txBox="1"/>
          <p:nvPr/>
        </p:nvSpPr>
        <p:spPr>
          <a:xfrm>
            <a:off x="736848" y="5140836"/>
            <a:ext cx="7821226" cy="903303"/>
          </a:xfrm>
          <a:prstGeom prst="rect">
            <a:avLst/>
          </a:prstGeom>
        </p:spPr>
        <p:txBody>
          <a:bodyPr vert="horz" wrap="square" lIns="91440" tIns="45720" rIns="91440" bIns="45720" rtlCol="0">
            <a:normAutofit fontScale="92500"/>
          </a:bodyPr>
          <a:lstStyle/>
          <a:p>
            <a:pPr algn="ctr"/>
            <a:r>
              <a:rPr lang="en-US" b="1" dirty="0" smtClean="0">
                <a:solidFill>
                  <a:schemeClr val="bg2"/>
                </a:solidFill>
              </a:rPr>
              <a:t>Gail B. Broder, Stephaun E. Wallace, Nandisile Luthuli, Kagisho Baepanye</a:t>
            </a:r>
          </a:p>
          <a:p>
            <a:pPr algn="ctr"/>
            <a:r>
              <a:rPr lang="en-US" sz="1600" dirty="0" smtClean="0">
                <a:solidFill>
                  <a:schemeClr val="bg2"/>
                </a:solidFill>
              </a:rPr>
              <a:t>HIV Vaccine Trials Network, Seattle, Washington, USA</a:t>
            </a:r>
          </a:p>
          <a:p>
            <a:pPr algn="ctr"/>
            <a:r>
              <a:rPr lang="en-US" sz="1600" dirty="0" smtClean="0">
                <a:solidFill>
                  <a:schemeClr val="bg2"/>
                </a:solidFill>
              </a:rPr>
              <a:t>Tuesday, July 24, 2018</a:t>
            </a: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12" t="4507" r="9812" b="11530"/>
          <a:stretch/>
        </p:blipFill>
        <p:spPr bwMode="auto">
          <a:xfrm>
            <a:off x="5712178" y="3612443"/>
            <a:ext cx="2032000" cy="118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41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D9F112A-2E6F-46F8-9657-093B74125CEB}" type="slidenum">
              <a:rPr lang="en-US" smtClean="0"/>
              <a:pPr>
                <a:defRPr/>
              </a:pPr>
              <a:t>2</a:t>
            </a:fld>
            <a:endParaRPr lang="en-US" dirty="0"/>
          </a:p>
        </p:txBody>
      </p:sp>
      <p:sp>
        <p:nvSpPr>
          <p:cNvPr id="5" name="Title 1"/>
          <p:cNvSpPr>
            <a:spLocks noGrp="1"/>
          </p:cNvSpPr>
          <p:nvPr>
            <p:ph type="title"/>
          </p:nvPr>
        </p:nvSpPr>
        <p:spPr>
          <a:xfrm>
            <a:off x="2057400" y="536958"/>
            <a:ext cx="6629400" cy="914400"/>
          </a:xfrm>
        </p:spPr>
        <p:txBody>
          <a:bodyPr>
            <a:normAutofit fontScale="90000"/>
          </a:bodyPr>
          <a:lstStyle/>
          <a:p>
            <a:r>
              <a:rPr lang="en-US" dirty="0" smtClean="0">
                <a:solidFill>
                  <a:schemeClr val="bg2">
                    <a:lumMod val="50000"/>
                  </a:schemeClr>
                </a:solidFill>
              </a:rPr>
              <a:t>Totals for HVTN 704/HPTN 085:</a:t>
            </a:r>
            <a:br>
              <a:rPr lang="en-US" dirty="0" smtClean="0">
                <a:solidFill>
                  <a:schemeClr val="bg2">
                    <a:lumMod val="50000"/>
                  </a:schemeClr>
                </a:solidFill>
              </a:rPr>
            </a:br>
            <a:r>
              <a:rPr lang="en-US" dirty="0" smtClean="0">
                <a:solidFill>
                  <a:schemeClr val="bg2">
                    <a:lumMod val="50000"/>
                  </a:schemeClr>
                </a:solidFill>
              </a:rPr>
              <a:t>17 HVTN Sites in Peru, Switzerland, US</a:t>
            </a:r>
            <a:br>
              <a:rPr lang="en-US" dirty="0" smtClean="0">
                <a:solidFill>
                  <a:schemeClr val="bg2">
                    <a:lumMod val="50000"/>
                  </a:schemeClr>
                </a:solidFill>
              </a:rPr>
            </a:br>
            <a:endParaRPr lang="en-US" sz="2000" dirty="0">
              <a:solidFill>
                <a:schemeClr val="bg2">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511405" cy="9144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57036852"/>
              </p:ext>
            </p:extLst>
          </p:nvPr>
        </p:nvGraphicFramePr>
        <p:xfrm>
          <a:off x="228601" y="1704514"/>
          <a:ext cx="8746724" cy="4095745"/>
        </p:xfrm>
        <a:graphic>
          <a:graphicData uri="http://schemas.openxmlformats.org/drawingml/2006/table">
            <a:tbl>
              <a:tblPr firstRow="1" firstCol="1" bandRow="1"/>
              <a:tblGrid>
                <a:gridCol w="4689628">
                  <a:extLst>
                    <a:ext uri="{9D8B030D-6E8A-4147-A177-3AD203B41FA5}">
                      <a16:colId xmlns="" xmlns:a16="http://schemas.microsoft.com/office/drawing/2014/main" val="251591478"/>
                    </a:ext>
                  </a:extLst>
                </a:gridCol>
                <a:gridCol w="1233996">
                  <a:extLst>
                    <a:ext uri="{9D8B030D-6E8A-4147-A177-3AD203B41FA5}">
                      <a16:colId xmlns="" xmlns:a16="http://schemas.microsoft.com/office/drawing/2014/main" val="1136605584"/>
                    </a:ext>
                  </a:extLst>
                </a:gridCol>
                <a:gridCol w="1038688">
                  <a:extLst>
                    <a:ext uri="{9D8B030D-6E8A-4147-A177-3AD203B41FA5}">
                      <a16:colId xmlns="" xmlns:a16="http://schemas.microsoft.com/office/drawing/2014/main" val="2665106630"/>
                    </a:ext>
                  </a:extLst>
                </a:gridCol>
                <a:gridCol w="710213">
                  <a:extLst>
                    <a:ext uri="{9D8B030D-6E8A-4147-A177-3AD203B41FA5}">
                      <a16:colId xmlns="" xmlns:a16="http://schemas.microsoft.com/office/drawing/2014/main" val="3374130914"/>
                    </a:ext>
                  </a:extLst>
                </a:gridCol>
                <a:gridCol w="1074199">
                  <a:extLst>
                    <a:ext uri="{9D8B030D-6E8A-4147-A177-3AD203B41FA5}">
                      <a16:colId xmlns="" xmlns:a16="http://schemas.microsoft.com/office/drawing/2014/main" val="1960227812"/>
                    </a:ext>
                  </a:extLst>
                </a:gridCol>
              </a:tblGrid>
              <a:tr h="398008">
                <a:tc gridSpan="5">
                  <a:txBody>
                    <a:bodyPr/>
                    <a:lstStyle/>
                    <a:p>
                      <a:pPr marL="0" marR="0" algn="ctr" fontAlgn="t">
                        <a:spcBef>
                          <a:spcPts val="0"/>
                        </a:spcBef>
                        <a:spcAft>
                          <a:spcPts val="0"/>
                        </a:spcAft>
                      </a:pPr>
                      <a:r>
                        <a:rPr lang="en-US" sz="1600" b="1" dirty="0" smtClean="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HVTN TOTALS: January 1 – November 30, 2017</a:t>
                      </a:r>
                      <a:endParaRPr lang="en-US" sz="16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pPr marL="0" marR="0" algn="ctr" fontAlgn="t">
                        <a:spcBef>
                          <a:spcPts val="0"/>
                        </a:spcBef>
                        <a:spcAft>
                          <a:spcPts val="0"/>
                        </a:spcAft>
                      </a:pP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marL="0" marR="0" algn="ctr" fontAlgn="t">
                        <a:spcBef>
                          <a:spcPts val="0"/>
                        </a:spcBef>
                        <a:spcAft>
                          <a:spcPts val="0"/>
                        </a:spcAft>
                      </a:pP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3774061381"/>
                  </a:ext>
                </a:extLst>
              </a:tr>
              <a:tr h="1069275">
                <a:tc>
                  <a:txBody>
                    <a:bodyPr/>
                    <a:lstStyle/>
                    <a:p>
                      <a:pPr marL="0" marR="0" algn="ctr">
                        <a:lnSpc>
                          <a:spcPct val="115000"/>
                        </a:lnSpc>
                        <a:spcBef>
                          <a:spcPts val="0"/>
                        </a:spcBef>
                        <a:spcAft>
                          <a:spcPts val="0"/>
                        </a:spcAft>
                      </a:pPr>
                      <a:r>
                        <a:rPr lang="en-US" sz="16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rPr>
                        <a:t>Recruitment Strategy</a:t>
                      </a:r>
                      <a:endPar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fontAlgn="t">
                        <a:spcBef>
                          <a:spcPts val="0"/>
                        </a:spcBef>
                        <a:spcAft>
                          <a:spcPts val="0"/>
                        </a:spcAft>
                      </a:pPr>
                      <a:r>
                        <a:rPr lang="en-US" sz="1600" b="1" kern="1200" dirty="0">
                          <a:solidFill>
                            <a:schemeClr val="bg2">
                              <a:lumMod val="50000"/>
                            </a:schemeClr>
                          </a:solidFill>
                          <a:effectLst/>
                          <a:latin typeface="Calibri" panose="020F0502020204030204" pitchFamily="34" charset="0"/>
                          <a:ea typeface="Times New Roman" panose="02020603050405020304" pitchFamily="18" charset="0"/>
                          <a:cs typeface="Arial" panose="020B0604020202020204" pitchFamily="34" charset="0"/>
                        </a:rPr>
                        <a:t>Initiated the Consent Process </a:t>
                      </a:r>
                      <a:r>
                        <a:rPr lang="en-US" sz="1600" b="1" kern="1200" dirty="0" smtClean="0">
                          <a:solidFill>
                            <a:schemeClr val="bg2">
                              <a:lumMod val="50000"/>
                            </a:schemeClr>
                          </a:solidFill>
                          <a:effectLst/>
                          <a:latin typeface="Calibri" panose="020F0502020204030204" pitchFamily="34" charset="0"/>
                          <a:ea typeface="Times New Roman" panose="02020603050405020304" pitchFamily="18" charset="0"/>
                          <a:cs typeface="Arial" panose="020B0604020202020204" pitchFamily="34" charset="0"/>
                        </a:rPr>
                        <a:t>         (</a:t>
                      </a:r>
                      <a:r>
                        <a:rPr lang="en-US" sz="1600" b="1" kern="1200" dirty="0">
                          <a:solidFill>
                            <a:schemeClr val="bg2">
                              <a:lumMod val="50000"/>
                            </a:schemeClr>
                          </a:solidFill>
                          <a:effectLst/>
                          <a:latin typeface="Calibri" panose="020F0502020204030204" pitchFamily="34" charset="0"/>
                          <a:ea typeface="Times New Roman" panose="02020603050405020304" pitchFamily="18" charset="0"/>
                          <a:cs typeface="Arial" panose="020B0604020202020204" pitchFamily="34" charset="0"/>
                        </a:rPr>
                        <a:t>in person)</a:t>
                      </a:r>
                      <a:endParaRPr lang="en-US" sz="16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fontAlgn="t">
                        <a:spcBef>
                          <a:spcPts val="0"/>
                        </a:spcBef>
                        <a:spcAft>
                          <a:spcPts val="0"/>
                        </a:spcAft>
                      </a:pPr>
                      <a:r>
                        <a:rPr lang="en-US" sz="1600" b="1" kern="1200" dirty="0">
                          <a:solidFill>
                            <a:schemeClr val="bg2">
                              <a:lumMod val="50000"/>
                            </a:schemeClr>
                          </a:solidFill>
                          <a:effectLst/>
                          <a:latin typeface="Calibri" panose="020F0502020204030204" pitchFamily="34" charset="0"/>
                          <a:ea typeface="Times New Roman" panose="02020603050405020304" pitchFamily="18" charset="0"/>
                          <a:cs typeface="Arial" panose="020B0604020202020204" pitchFamily="34" charset="0"/>
                        </a:rPr>
                        <a:t>Enrolled</a:t>
                      </a:r>
                      <a:endParaRPr lang="en-US" sz="16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fontAlgn="t">
                        <a:spcBef>
                          <a:spcPts val="0"/>
                        </a:spcBef>
                        <a:spcAft>
                          <a:spcPts val="0"/>
                        </a:spcAft>
                      </a:pPr>
                      <a:r>
                        <a:rPr lang="en-US" sz="1600" b="1" dirty="0" smtClean="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Ratio</a:t>
                      </a:r>
                      <a:endParaRPr lang="en-US" sz="16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fontAlgn="t">
                        <a:spcBef>
                          <a:spcPts val="0"/>
                        </a:spcBef>
                        <a:spcAft>
                          <a:spcPts val="0"/>
                        </a:spcAft>
                      </a:pPr>
                      <a:r>
                        <a:rPr lang="en-US" sz="1600" b="1" dirty="0" smtClean="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of total enrollment</a:t>
                      </a:r>
                      <a:endParaRPr lang="en-US" sz="16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 xmlns:a16="http://schemas.microsoft.com/office/drawing/2014/main" val="2315117009"/>
                  </a:ext>
                </a:extLst>
              </a:tr>
              <a:tr h="225438">
                <a:tc>
                  <a:txBody>
                    <a:bodyPr/>
                    <a:lstStyle/>
                    <a:p>
                      <a:pPr marL="0" marR="0" fontAlgn="b">
                        <a:spcBef>
                          <a:spcPts val="0"/>
                        </a:spcBef>
                        <a:spcAft>
                          <a:spcPts val="0"/>
                        </a:spcAft>
                      </a:pPr>
                      <a:r>
                        <a:rPr lang="en-US" sz="1400" b="1" kern="1200"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Internet (Craigslist, Social Media, Hook-up websites, www.ampstudy.org, etc.)</a:t>
                      </a:r>
                      <a:endParaRPr lang="en-US" sz="14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1174</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336</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3.5:1</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40.0%</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98222449"/>
                  </a:ext>
                </a:extLst>
              </a:tr>
              <a:tr h="225438">
                <a:tc>
                  <a:txBody>
                    <a:bodyPr/>
                    <a:lstStyle/>
                    <a:p>
                      <a:pPr marL="0" marR="0" fontAlgn="b">
                        <a:spcBef>
                          <a:spcPts val="0"/>
                        </a:spcBef>
                        <a:spcAft>
                          <a:spcPts val="0"/>
                        </a:spcAft>
                      </a:pPr>
                      <a:r>
                        <a:rPr lang="en-US" sz="1400" b="1" kern="1200"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Bar/Street/Pride Festival/Other  face-to-face outreach conducted by recruiters</a:t>
                      </a:r>
                      <a:endParaRPr lang="en-US" sz="14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719</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248</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2.9:1</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29.5%</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4821012"/>
                  </a:ext>
                </a:extLst>
              </a:tr>
              <a:tr h="225438">
                <a:tc>
                  <a:txBody>
                    <a:bodyPr/>
                    <a:lstStyle/>
                    <a:p>
                      <a:pPr marL="0" marR="0" fontAlgn="b">
                        <a:spcBef>
                          <a:spcPts val="0"/>
                        </a:spcBef>
                        <a:spcAft>
                          <a:spcPts val="0"/>
                        </a:spcAft>
                      </a:pPr>
                      <a:r>
                        <a:rPr lang="en-US" sz="1400" b="1" kern="1200"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Referrals (from another participant, from health care provider, from CBO, from HIV testing center, etc.)</a:t>
                      </a:r>
                      <a:endParaRPr lang="en-US" sz="14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226</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111</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2.1:1</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13.2%</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51468305"/>
                  </a:ext>
                </a:extLst>
              </a:tr>
              <a:tr h="225438">
                <a:tc>
                  <a:txBody>
                    <a:bodyPr/>
                    <a:lstStyle/>
                    <a:p>
                      <a:pPr marL="0" marR="0" fontAlgn="b">
                        <a:spcBef>
                          <a:spcPts val="0"/>
                        </a:spcBef>
                        <a:spcAft>
                          <a:spcPts val="0"/>
                        </a:spcAft>
                      </a:pPr>
                      <a:r>
                        <a:rPr lang="en-US" sz="1400" b="1" kern="1200"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Other (rollover from another trial, Radio/TV ads, unknown, etc.)</a:t>
                      </a:r>
                      <a:endParaRPr lang="en-US" sz="14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276</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85</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3.2:1</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10.1%</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82135166"/>
                  </a:ext>
                </a:extLst>
              </a:tr>
              <a:tr h="225438">
                <a:tc>
                  <a:txBody>
                    <a:bodyPr/>
                    <a:lstStyle/>
                    <a:p>
                      <a:pPr marL="0" marR="0" fontAlgn="b">
                        <a:spcBef>
                          <a:spcPts val="0"/>
                        </a:spcBef>
                        <a:spcAft>
                          <a:spcPts val="0"/>
                        </a:spcAft>
                      </a:pPr>
                      <a:r>
                        <a:rPr lang="en-US" sz="1400" b="1" kern="1200"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Print advertising and materials (flyers, posters, palm cards, newspaper ad, etc.)</a:t>
                      </a:r>
                      <a:endParaRPr lang="en-US" sz="14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322</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55</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5.8:1</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6.5%</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65817088"/>
                  </a:ext>
                </a:extLst>
              </a:tr>
              <a:tr h="225438">
                <a:tc>
                  <a:txBody>
                    <a:bodyPr/>
                    <a:lstStyle/>
                    <a:p>
                      <a:pPr marL="0" marR="0" fontAlgn="b">
                        <a:spcBef>
                          <a:spcPts val="0"/>
                        </a:spcBef>
                        <a:spcAft>
                          <a:spcPts val="0"/>
                        </a:spcAft>
                      </a:pPr>
                      <a:r>
                        <a:rPr lang="en-US" sz="1400" b="1" kern="1200"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Transit advertising</a:t>
                      </a:r>
                      <a:endParaRPr lang="en-US" sz="14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30</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6</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5:1</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0.7%</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43431064"/>
                  </a:ext>
                </a:extLst>
              </a:tr>
              <a:tr h="249498">
                <a:tc>
                  <a:txBody>
                    <a:bodyPr/>
                    <a:lstStyle/>
                    <a:p>
                      <a:pPr marL="0" marR="0" algn="r">
                        <a:spcBef>
                          <a:spcPts val="0"/>
                        </a:spcBef>
                        <a:spcAft>
                          <a:spcPts val="0"/>
                        </a:spcAft>
                      </a:pPr>
                      <a:r>
                        <a:rPr lang="en-US" sz="1400" b="1" kern="1200" dirty="0" smtClean="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Totals</a:t>
                      </a:r>
                      <a:endParaRPr lang="en-US" sz="14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2747</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841</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3.3:1</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US" sz="1400" b="1"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19472329"/>
                  </a:ext>
                </a:extLst>
              </a:tr>
            </a:tbl>
          </a:graphicData>
        </a:graphic>
      </p:graphicFrame>
    </p:spTree>
    <p:extLst>
      <p:ext uri="{BB962C8B-B14F-4D97-AF65-F5344CB8AC3E}">
        <p14:creationId xmlns:p14="http://schemas.microsoft.com/office/powerpoint/2010/main" val="194514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D9F112A-2E6F-46F8-9657-093B74125CEB}" type="slidenum">
              <a:rPr lang="en-US" smtClean="0"/>
              <a:pPr>
                <a:defRPr/>
              </a:pPr>
              <a:t>3</a:t>
            </a:fld>
            <a:endParaRPr lang="en-US" dirty="0"/>
          </a:p>
        </p:txBody>
      </p:sp>
      <p:sp>
        <p:nvSpPr>
          <p:cNvPr id="5" name="Title 1"/>
          <p:cNvSpPr>
            <a:spLocks noGrp="1"/>
          </p:cNvSpPr>
          <p:nvPr>
            <p:ph type="title"/>
          </p:nvPr>
        </p:nvSpPr>
        <p:spPr>
          <a:xfrm>
            <a:off x="2418644" y="-67734"/>
            <a:ext cx="6443133"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3200" dirty="0">
                <a:solidFill>
                  <a:schemeClr val="bg2">
                    <a:lumMod val="50000"/>
                  </a:schemeClr>
                </a:solidFill>
              </a:rPr>
              <a:t>Totals for HVTN </a:t>
            </a:r>
            <a:r>
              <a:rPr lang="en-US" sz="3200" dirty="0" smtClean="0">
                <a:solidFill>
                  <a:schemeClr val="bg2">
                    <a:lumMod val="50000"/>
                  </a:schemeClr>
                </a:solidFill>
              </a:rPr>
              <a:t>703/HPTN 081:     12 HVTN African sites</a:t>
            </a:r>
            <a:endParaRPr lang="en-US" sz="3200" dirty="0">
              <a:solidFill>
                <a:schemeClr val="bg2">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08" y="77674"/>
            <a:ext cx="1637355" cy="990600"/>
          </a:xfrm>
          <a:prstGeom prst="rect">
            <a:avLst/>
          </a:prstGeom>
        </p:spPr>
      </p:pic>
      <p:graphicFrame>
        <p:nvGraphicFramePr>
          <p:cNvPr id="7" name="Content Placeholder 2"/>
          <p:cNvGraphicFramePr>
            <a:graphicFrameLocks/>
          </p:cNvGraphicFramePr>
          <p:nvPr>
            <p:extLst>
              <p:ext uri="{D42A27DB-BD31-4B8C-83A1-F6EECF244321}">
                <p14:modId xmlns:p14="http://schemas.microsoft.com/office/powerpoint/2010/main" val="3819302229"/>
              </p:ext>
            </p:extLst>
          </p:nvPr>
        </p:nvGraphicFramePr>
        <p:xfrm>
          <a:off x="181708" y="1154829"/>
          <a:ext cx="8809892" cy="4996335"/>
        </p:xfrm>
        <a:graphic>
          <a:graphicData uri="http://schemas.openxmlformats.org/drawingml/2006/table">
            <a:tbl>
              <a:tblPr firstRow="1" firstCol="1" bandRow="1"/>
              <a:tblGrid>
                <a:gridCol w="4295815">
                  <a:extLst>
                    <a:ext uri="{9D8B030D-6E8A-4147-A177-3AD203B41FA5}">
                      <a16:colId xmlns="" xmlns:a16="http://schemas.microsoft.com/office/drawing/2014/main" val="20000"/>
                    </a:ext>
                  </a:extLst>
                </a:gridCol>
                <a:gridCol w="1225250">
                  <a:extLst>
                    <a:ext uri="{9D8B030D-6E8A-4147-A177-3AD203B41FA5}">
                      <a16:colId xmlns="" xmlns:a16="http://schemas.microsoft.com/office/drawing/2014/main" val="20001"/>
                    </a:ext>
                  </a:extLst>
                </a:gridCol>
                <a:gridCol w="919969">
                  <a:extLst>
                    <a:ext uri="{9D8B030D-6E8A-4147-A177-3AD203B41FA5}">
                      <a16:colId xmlns="" xmlns:a16="http://schemas.microsoft.com/office/drawing/2014/main" val="20002"/>
                    </a:ext>
                  </a:extLst>
                </a:gridCol>
                <a:gridCol w="1014635">
                  <a:extLst>
                    <a:ext uri="{9D8B030D-6E8A-4147-A177-3AD203B41FA5}">
                      <a16:colId xmlns="" xmlns:a16="http://schemas.microsoft.com/office/drawing/2014/main" val="3723857532"/>
                    </a:ext>
                  </a:extLst>
                </a:gridCol>
                <a:gridCol w="1354223">
                  <a:extLst>
                    <a:ext uri="{9D8B030D-6E8A-4147-A177-3AD203B41FA5}">
                      <a16:colId xmlns="" xmlns:a16="http://schemas.microsoft.com/office/drawing/2014/main" val="613482111"/>
                    </a:ext>
                  </a:extLst>
                </a:gridCol>
              </a:tblGrid>
              <a:tr h="356370">
                <a:tc gridSpan="5">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381B55"/>
                          </a:solidFill>
                          <a:effectLst/>
                          <a:uLnTx/>
                          <a:uFillTx/>
                          <a:latin typeface="Calibri"/>
                          <a:ea typeface="Calibri"/>
                          <a:cs typeface="+mn-cs"/>
                        </a:rPr>
                        <a:t>HVTN TOTALS: January 1 – November 30, 2017</a:t>
                      </a:r>
                      <a:endParaRPr kumimoji="0" lang="en-US" sz="1200" b="1" i="0" u="none" strike="noStrike" kern="1200" cap="none" spc="0" normalizeH="0" baseline="0" noProof="0" dirty="0">
                        <a:ln>
                          <a:noFill/>
                        </a:ln>
                        <a:solidFill>
                          <a:srgbClr val="381B55"/>
                        </a:solidFill>
                        <a:effectLst/>
                        <a:uLnTx/>
                        <a:uFillTx/>
                        <a:latin typeface="Calibri"/>
                        <a:ea typeface="Calibri"/>
                        <a:cs typeface="+mn-cs"/>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81B55"/>
                        </a:solidFill>
                        <a:effectLst/>
                        <a:uLnTx/>
                        <a:uFillTx/>
                        <a:latin typeface="Calibri"/>
                        <a:ea typeface="Calibri"/>
                        <a:cs typeface="+mn-cs"/>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81B55"/>
                        </a:solidFill>
                        <a:effectLst/>
                        <a:uLnTx/>
                        <a:uFillTx/>
                        <a:latin typeface="Calibri"/>
                        <a:ea typeface="Calibri"/>
                        <a:cs typeface="+mn-cs"/>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10000"/>
                  </a:ext>
                </a:extLst>
              </a:tr>
              <a:tr h="712740">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600" b="1" dirty="0">
                          <a:solidFill>
                            <a:schemeClr val="bg2">
                              <a:lumMod val="50000"/>
                            </a:schemeClr>
                          </a:solidFill>
                          <a:effectLst/>
                          <a:latin typeface="Calibri"/>
                          <a:ea typeface="Times New Roman"/>
                          <a:cs typeface="Arial"/>
                        </a:rPr>
                        <a:t>Recruitment Strategy</a:t>
                      </a:r>
                      <a:endParaRPr lang="en-US" sz="1600" dirty="0">
                        <a:solidFill>
                          <a:schemeClr val="bg2">
                            <a:lumMod val="50000"/>
                          </a:schemeClr>
                        </a:solidFill>
                        <a:effectLst/>
                        <a:latin typeface="Times New Roman"/>
                        <a:ea typeface="Times New Roman"/>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A3FF"/>
                    </a:solid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fontAlgn="t">
                        <a:spcBef>
                          <a:spcPts val="0"/>
                        </a:spcBef>
                        <a:spcAft>
                          <a:spcPts val="0"/>
                        </a:spcAft>
                      </a:pPr>
                      <a:r>
                        <a:rPr lang="en-US" sz="1600" b="1" kern="1200" dirty="0">
                          <a:solidFill>
                            <a:srgbClr val="000000"/>
                          </a:solidFill>
                          <a:effectLst/>
                          <a:latin typeface="Calibri"/>
                          <a:ea typeface="Times New Roman"/>
                          <a:cs typeface="Arial"/>
                        </a:rPr>
                        <a:t>Initiated the Consent Process </a:t>
                      </a:r>
                      <a:r>
                        <a:rPr lang="en-US" sz="1600" b="1" kern="1200" dirty="0" smtClean="0">
                          <a:solidFill>
                            <a:srgbClr val="000000"/>
                          </a:solidFill>
                          <a:effectLst/>
                          <a:latin typeface="Calibri"/>
                          <a:ea typeface="Times New Roman"/>
                          <a:cs typeface="Arial"/>
                        </a:rPr>
                        <a:t>    (</a:t>
                      </a:r>
                      <a:r>
                        <a:rPr lang="en-US" sz="1600" b="1" kern="1200" dirty="0">
                          <a:solidFill>
                            <a:srgbClr val="000000"/>
                          </a:solidFill>
                          <a:effectLst/>
                          <a:latin typeface="Calibri"/>
                          <a:ea typeface="Times New Roman"/>
                          <a:cs typeface="Arial"/>
                        </a:rPr>
                        <a:t>in person)</a:t>
                      </a:r>
                      <a:endParaRPr lang="en-US" sz="1600" dirty="0">
                        <a:effectLst/>
                        <a:latin typeface="Times New Roman"/>
                        <a:ea typeface="Times New Roman"/>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A3FF"/>
                    </a:solid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fontAlgn="t">
                        <a:spcBef>
                          <a:spcPts val="0"/>
                        </a:spcBef>
                        <a:spcAft>
                          <a:spcPts val="0"/>
                        </a:spcAft>
                      </a:pPr>
                      <a:r>
                        <a:rPr lang="en-US" sz="1600" b="1" kern="1200" dirty="0">
                          <a:solidFill>
                            <a:srgbClr val="000000"/>
                          </a:solidFill>
                          <a:effectLst/>
                          <a:latin typeface="Calibri"/>
                          <a:ea typeface="Times New Roman"/>
                          <a:cs typeface="Arial"/>
                        </a:rPr>
                        <a:t>Enrolled</a:t>
                      </a:r>
                      <a:endParaRPr lang="en-US" sz="1600" dirty="0">
                        <a:effectLst/>
                        <a:latin typeface="Times New Roman"/>
                        <a:ea typeface="Times New Roman"/>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A3FF"/>
                    </a:solid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defTabSz="914400" rtl="0" eaLnBrk="1" fontAlgn="t" latinLnBrk="0" hangingPunct="1">
                        <a:spcBef>
                          <a:spcPts val="0"/>
                        </a:spcBef>
                        <a:spcAft>
                          <a:spcPts val="0"/>
                        </a:spcAft>
                      </a:pPr>
                      <a:r>
                        <a:rPr lang="en-US" sz="1600" b="1" kern="1200" dirty="0" smtClean="0">
                          <a:solidFill>
                            <a:srgbClr val="000000"/>
                          </a:solidFill>
                          <a:effectLst/>
                          <a:latin typeface="Calibri"/>
                          <a:ea typeface="Times New Roman"/>
                          <a:cs typeface="Arial"/>
                        </a:rPr>
                        <a:t>Ratio</a:t>
                      </a:r>
                      <a:endParaRPr lang="en-US" sz="1600" b="1" kern="1200" dirty="0">
                        <a:solidFill>
                          <a:srgbClr val="000000"/>
                        </a:solidFill>
                        <a:effectLst/>
                        <a:latin typeface="Calibri"/>
                        <a:ea typeface="Times New Roman"/>
                        <a:cs typeface="Arial"/>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A3FF"/>
                    </a:solid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defTabSz="914400" rtl="0" eaLnBrk="1" fontAlgn="t" latinLnBrk="0" hangingPunct="1">
                        <a:spcBef>
                          <a:spcPts val="0"/>
                        </a:spcBef>
                        <a:spcAft>
                          <a:spcPts val="0"/>
                        </a:spcAft>
                      </a:pPr>
                      <a:r>
                        <a:rPr lang="en-US" sz="1600" b="1" kern="1200" dirty="0" smtClean="0">
                          <a:solidFill>
                            <a:srgbClr val="000000"/>
                          </a:solidFill>
                          <a:effectLst/>
                          <a:latin typeface="Calibri"/>
                          <a:ea typeface="Times New Roman"/>
                          <a:cs typeface="Arial"/>
                        </a:rPr>
                        <a:t>% of Total Enrollment</a:t>
                      </a:r>
                      <a:endParaRPr lang="en-US" sz="1600" b="1" kern="1200" dirty="0">
                        <a:solidFill>
                          <a:srgbClr val="000000"/>
                        </a:solidFill>
                        <a:effectLst/>
                        <a:latin typeface="Calibri"/>
                        <a:ea typeface="Times New Roman"/>
                        <a:cs typeface="Arial"/>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A3FF"/>
                    </a:solidFill>
                  </a:tcPr>
                </a:tc>
                <a:extLst>
                  <a:ext uri="{0D108BD9-81ED-4DB2-BD59-A6C34878D82A}">
                    <a16:rowId xmlns="" xmlns:a16="http://schemas.microsoft.com/office/drawing/2014/main" val="10002"/>
                  </a:ext>
                </a:extLst>
              </a:tr>
              <a:tr h="356370">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fontAlgn="b">
                        <a:spcBef>
                          <a:spcPts val="0"/>
                        </a:spcBef>
                        <a:spcAft>
                          <a:spcPts val="0"/>
                        </a:spcAft>
                      </a:pPr>
                      <a:r>
                        <a:rPr lang="en-US" sz="1300" b="1" dirty="0">
                          <a:effectLst/>
                          <a:latin typeface="Calibri"/>
                          <a:ea typeface="Times New Roman"/>
                          <a:cs typeface="Arial"/>
                        </a:rPr>
                        <a:t>Face-to-face outreach conducted by recruiters (includes sports events, health fairs, liquor stores, community presentations, working in “hot spots”, etc.)</a:t>
                      </a:r>
                      <a:endParaRPr lang="en-US" sz="1300" b="1" dirty="0">
                        <a:effectLst/>
                        <a:latin typeface="Times New Roman"/>
                        <a:ea typeface="Times New Roman"/>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717</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311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2.3:1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56.1%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13822">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fontAlgn="b">
                        <a:spcBef>
                          <a:spcPts val="0"/>
                        </a:spcBef>
                        <a:spcAft>
                          <a:spcPts val="0"/>
                        </a:spcAft>
                      </a:pPr>
                      <a:r>
                        <a:rPr lang="en-US" sz="1300" b="1" dirty="0">
                          <a:effectLst/>
                          <a:latin typeface="Calibri"/>
                          <a:ea typeface="Times New Roman"/>
                          <a:cs typeface="Arial"/>
                        </a:rPr>
                        <a:t>Referral by another participant (someone enrolled in AMP or another study)</a:t>
                      </a:r>
                      <a:endParaRPr lang="en-US" sz="1300" b="1" dirty="0">
                        <a:effectLst/>
                        <a:latin typeface="Times New Roman"/>
                        <a:ea typeface="Times New Roman"/>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358</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134</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2.7:1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24.2%</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06184887"/>
                  </a:ext>
                </a:extLst>
              </a:tr>
              <a:tr h="213822">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fontAlgn="b">
                        <a:spcBef>
                          <a:spcPts val="0"/>
                        </a:spcBef>
                        <a:spcAft>
                          <a:spcPts val="0"/>
                        </a:spcAft>
                      </a:pPr>
                      <a:r>
                        <a:rPr lang="en-US" sz="1300" b="1" dirty="0">
                          <a:effectLst/>
                          <a:latin typeface="Calibri"/>
                          <a:ea typeface="Times New Roman"/>
                          <a:cs typeface="Arial"/>
                        </a:rPr>
                        <a:t>Referrals (from a health care provider, from a CBO/NGO, from the CAB, from peer educators, from a friend or family member, etc.)</a:t>
                      </a:r>
                      <a:endParaRPr lang="en-US" sz="1300" b="1" dirty="0">
                        <a:effectLst/>
                        <a:latin typeface="Times New Roman"/>
                        <a:ea typeface="Times New Roman"/>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167</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61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2.7:1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11.0%</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44169139"/>
                  </a:ext>
                </a:extLst>
              </a:tr>
              <a:tr h="213822">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fontAlgn="b">
                        <a:spcBef>
                          <a:spcPts val="0"/>
                        </a:spcBef>
                        <a:spcAft>
                          <a:spcPts val="0"/>
                        </a:spcAft>
                      </a:pPr>
                      <a:r>
                        <a:rPr lang="en-US" sz="1300" b="1" dirty="0">
                          <a:effectLst/>
                          <a:latin typeface="Calibri"/>
                          <a:ea typeface="Times New Roman"/>
                          <a:cs typeface="Arial"/>
                        </a:rPr>
                        <a:t>Referral from HIV counseling and testing program or center</a:t>
                      </a:r>
                      <a:endParaRPr lang="en-US" sz="1300" b="1" dirty="0">
                        <a:effectLst/>
                        <a:latin typeface="Times New Roman"/>
                        <a:ea typeface="Times New Roman"/>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90</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19</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4.7:1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3.4%</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13822">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fontAlgn="b">
                        <a:spcBef>
                          <a:spcPts val="0"/>
                        </a:spcBef>
                        <a:spcAft>
                          <a:spcPts val="0"/>
                        </a:spcAft>
                      </a:pPr>
                      <a:r>
                        <a:rPr lang="en-US" sz="1300" b="1" dirty="0">
                          <a:effectLst/>
                          <a:latin typeface="Calibri"/>
                          <a:ea typeface="Times New Roman"/>
                          <a:cs typeface="Arial"/>
                        </a:rPr>
                        <a:t>Print materials or advertising (posters, post cards, newspaper ad, etc.)</a:t>
                      </a:r>
                      <a:endParaRPr lang="en-US" sz="1300" b="1" dirty="0">
                        <a:effectLst/>
                        <a:latin typeface="Times New Roman"/>
                        <a:ea typeface="Times New Roman"/>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41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12</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3.4:1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2.2%</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13822">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fontAlgn="b">
                        <a:spcBef>
                          <a:spcPts val="0"/>
                        </a:spcBef>
                        <a:spcAft>
                          <a:spcPts val="0"/>
                        </a:spcAft>
                      </a:pPr>
                      <a:r>
                        <a:rPr lang="en-US" sz="1300" b="1" dirty="0">
                          <a:effectLst/>
                          <a:latin typeface="Calibri"/>
                          <a:ea typeface="Times New Roman"/>
                          <a:cs typeface="Arial"/>
                        </a:rPr>
                        <a:t>Other</a:t>
                      </a:r>
                      <a:endParaRPr lang="en-US" sz="1300" b="1" dirty="0">
                        <a:effectLst/>
                        <a:latin typeface="Times New Roman"/>
                        <a:ea typeface="Times New Roman"/>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27</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11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2.4:1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2.0%</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4871059"/>
                  </a:ext>
                </a:extLst>
              </a:tr>
              <a:tr h="213822">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fontAlgn="b">
                        <a:spcBef>
                          <a:spcPts val="0"/>
                        </a:spcBef>
                        <a:spcAft>
                          <a:spcPts val="0"/>
                        </a:spcAft>
                      </a:pPr>
                      <a:r>
                        <a:rPr lang="en-US" sz="1300" b="1" dirty="0">
                          <a:effectLst/>
                          <a:latin typeface="Calibri"/>
                          <a:ea typeface="Times New Roman"/>
                          <a:cs typeface="Arial"/>
                        </a:rPr>
                        <a:t>Referral by someone who participated in a male involvement program</a:t>
                      </a:r>
                      <a:endParaRPr lang="en-US" sz="1300" b="1" dirty="0">
                        <a:effectLst/>
                        <a:latin typeface="Times New Roman"/>
                        <a:ea typeface="Times New Roman"/>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8</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4</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0.7%</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13822">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fontAlgn="b">
                        <a:spcBef>
                          <a:spcPts val="0"/>
                        </a:spcBef>
                        <a:spcAft>
                          <a:spcPts val="0"/>
                        </a:spcAft>
                      </a:pPr>
                      <a:r>
                        <a:rPr lang="en-US" sz="1300" b="1" dirty="0">
                          <a:effectLst/>
                          <a:latin typeface="Calibri"/>
                          <a:ea typeface="Times New Roman"/>
                          <a:cs typeface="Arial"/>
                        </a:rPr>
                        <a:t>Internet: saw the website </a:t>
                      </a:r>
                      <a:r>
                        <a:rPr lang="en-US" sz="1300" b="1" u="sng" dirty="0">
                          <a:solidFill>
                            <a:srgbClr val="0000FF"/>
                          </a:solidFill>
                          <a:effectLst/>
                          <a:latin typeface="Calibri"/>
                          <a:ea typeface="Times New Roman"/>
                          <a:cs typeface="Arial"/>
                          <a:hlinkClick r:id="rId4"/>
                        </a:rPr>
                        <a:t>www.ampstudy.org.za</a:t>
                      </a:r>
                      <a:r>
                        <a:rPr lang="en-US" sz="1300" b="1" dirty="0">
                          <a:effectLst/>
                          <a:latin typeface="Calibri"/>
                          <a:ea typeface="Times New Roman"/>
                          <a:cs typeface="Arial"/>
                        </a:rPr>
                        <a:t>, or through social media</a:t>
                      </a:r>
                      <a:endParaRPr lang="en-US" sz="1300" b="1" dirty="0">
                        <a:effectLst/>
                        <a:latin typeface="Times New Roman"/>
                        <a:ea typeface="Times New Roman"/>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12</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6:1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0.3%</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13822">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fontAlgn="b">
                        <a:spcBef>
                          <a:spcPts val="0"/>
                        </a:spcBef>
                        <a:spcAft>
                          <a:spcPts val="0"/>
                        </a:spcAft>
                      </a:pPr>
                      <a:r>
                        <a:rPr lang="en-US" sz="1300" b="1" dirty="0">
                          <a:effectLst/>
                          <a:latin typeface="Calibri"/>
                          <a:ea typeface="Times New Roman"/>
                          <a:cs typeface="Arial"/>
                        </a:rPr>
                        <a:t>Radio program or advertising</a:t>
                      </a:r>
                      <a:endParaRPr lang="en-US" sz="1300" b="1" dirty="0">
                        <a:effectLst/>
                        <a:latin typeface="Times New Roman"/>
                        <a:ea typeface="Times New Roman"/>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0</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0</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0</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49459">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r">
                        <a:spcBef>
                          <a:spcPts val="0"/>
                        </a:spcBef>
                        <a:spcAft>
                          <a:spcPts val="0"/>
                        </a:spcAft>
                      </a:pPr>
                      <a:r>
                        <a:rPr lang="en-US" sz="1300" b="1" kern="1200" dirty="0" smtClean="0">
                          <a:solidFill>
                            <a:srgbClr val="000000"/>
                          </a:solidFill>
                          <a:effectLst/>
                          <a:latin typeface="Calibri" panose="020F0502020204030204" pitchFamily="34" charset="0"/>
                          <a:ea typeface="Times New Roman"/>
                          <a:cs typeface="Calibri" panose="020F0502020204030204" pitchFamily="34" charset="0"/>
                        </a:rPr>
                        <a:t>Totals</a:t>
                      </a:r>
                      <a:endParaRPr lang="en-US" sz="1300" dirty="0">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1420</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554</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2.6:1</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Franklin Gothic Book"/>
                        </a:defRPr>
                      </a:lvl1pPr>
                      <a:lvl2pPr marL="342900" algn="l" defTabSz="685800" rtl="0" eaLnBrk="1" latinLnBrk="0" hangingPunct="1">
                        <a:defRPr sz="1350" kern="1200">
                          <a:solidFill>
                            <a:schemeClr val="tx1"/>
                          </a:solidFill>
                          <a:latin typeface="Franklin Gothic Book"/>
                        </a:defRPr>
                      </a:lvl2pPr>
                      <a:lvl3pPr marL="685800" algn="l" defTabSz="685800" rtl="0" eaLnBrk="1" latinLnBrk="0" hangingPunct="1">
                        <a:defRPr sz="1350" kern="1200">
                          <a:solidFill>
                            <a:schemeClr val="tx1"/>
                          </a:solidFill>
                          <a:latin typeface="Franklin Gothic Book"/>
                        </a:defRPr>
                      </a:lvl3pPr>
                      <a:lvl4pPr marL="1028700" algn="l" defTabSz="685800" rtl="0" eaLnBrk="1" latinLnBrk="0" hangingPunct="1">
                        <a:defRPr sz="1350" kern="1200">
                          <a:solidFill>
                            <a:schemeClr val="tx1"/>
                          </a:solidFill>
                          <a:latin typeface="Franklin Gothic Book"/>
                        </a:defRPr>
                      </a:lvl4pPr>
                      <a:lvl5pPr marL="1371600" algn="l" defTabSz="685800" rtl="0" eaLnBrk="1" latinLnBrk="0" hangingPunct="1">
                        <a:defRPr sz="1350" kern="1200">
                          <a:solidFill>
                            <a:schemeClr val="tx1"/>
                          </a:solidFill>
                          <a:latin typeface="Franklin Gothic Book"/>
                        </a:defRPr>
                      </a:lvl5pPr>
                      <a:lvl6pPr marL="1714500" algn="l" defTabSz="685800" rtl="0" eaLnBrk="1" latinLnBrk="0" hangingPunct="1">
                        <a:defRPr sz="1350" kern="1200">
                          <a:solidFill>
                            <a:schemeClr val="tx1"/>
                          </a:solidFill>
                          <a:latin typeface="Franklin Gothic Book"/>
                        </a:defRPr>
                      </a:lvl6pPr>
                      <a:lvl7pPr marL="2057400" algn="l" defTabSz="685800" rtl="0" eaLnBrk="1" latinLnBrk="0" hangingPunct="1">
                        <a:defRPr sz="1350" kern="1200">
                          <a:solidFill>
                            <a:schemeClr val="tx1"/>
                          </a:solidFill>
                          <a:latin typeface="Franklin Gothic Book"/>
                        </a:defRPr>
                      </a:lvl7pPr>
                      <a:lvl8pPr marL="2400300" algn="l" defTabSz="685800" rtl="0" eaLnBrk="1" latinLnBrk="0" hangingPunct="1">
                        <a:defRPr sz="1350" kern="1200">
                          <a:solidFill>
                            <a:schemeClr val="tx1"/>
                          </a:solidFill>
                          <a:latin typeface="Franklin Gothic Book"/>
                        </a:defRPr>
                      </a:lvl8pPr>
                      <a:lvl9pPr marL="2743200" algn="l" defTabSz="685800" rtl="0" eaLnBrk="1" latinLnBrk="0" hangingPunct="1">
                        <a:defRPr sz="1350" kern="1200">
                          <a:solidFill>
                            <a:schemeClr val="tx1"/>
                          </a:solidFill>
                          <a:latin typeface="Franklin Gothic Book"/>
                        </a:defRPr>
                      </a:lvl9pPr>
                    </a:lstStyle>
                    <a:p>
                      <a:pPr marL="0" marR="0" algn="ctr">
                        <a:spcBef>
                          <a:spcPts val="0"/>
                        </a:spcBef>
                        <a:spcAft>
                          <a:spcPts val="0"/>
                        </a:spcAft>
                      </a:pPr>
                      <a:r>
                        <a:rPr lang="en-US" sz="1400" b="1" dirty="0" smtClean="0">
                          <a:solidFill>
                            <a:schemeClr val="bg2">
                              <a:lumMod val="50000"/>
                            </a:schemeClr>
                          </a:solidFill>
                          <a:effectLst/>
                          <a:latin typeface="Calibri" panose="020F0502020204030204" pitchFamily="34" charset="0"/>
                          <a:ea typeface="Times New Roman"/>
                          <a:cs typeface="Calibri" panose="020F0502020204030204" pitchFamily="34" charset="0"/>
                        </a:rPr>
                        <a:t>-</a:t>
                      </a:r>
                      <a:endParaRPr lang="en-US" sz="1400" b="1" dirty="0">
                        <a:solidFill>
                          <a:schemeClr val="bg2">
                            <a:lumMod val="50000"/>
                          </a:schemeClr>
                        </a:solidFill>
                        <a:effectLst/>
                        <a:latin typeface="Calibri" panose="020F0502020204030204" pitchFamily="34" charset="0"/>
                        <a:ea typeface="Times New Roman"/>
                        <a:cs typeface="Calibri" panose="020F0502020204030204" pitchFamily="34" charset="0"/>
                      </a:endParaRPr>
                    </a:p>
                  </a:txBody>
                  <a:tcPr marL="68013" marR="6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153951714"/>
      </p:ext>
    </p:extLst>
  </p:cSld>
  <p:clrMapOvr>
    <a:masterClrMapping/>
  </p:clrMapOvr>
</p:sld>
</file>

<file path=ppt/theme/theme1.xml><?xml version="1.0" encoding="utf-8"?>
<a:theme xmlns:a="http://schemas.openxmlformats.org/drawingml/2006/main" name="Org-Charts-2014">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388</Words>
  <Application>Microsoft Office PowerPoint</Application>
  <PresentationFormat>On-screen Show (4:3)</PresentationFormat>
  <Paragraphs>108</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Century Gothic</vt:lpstr>
      <vt:lpstr>Franklin Gothic Book</vt:lpstr>
      <vt:lpstr>Franklin Gothic Demi</vt:lpstr>
      <vt:lpstr>Franklin Gothic Medium</vt:lpstr>
      <vt:lpstr>Times New Roman</vt:lpstr>
      <vt:lpstr>Org-Charts-2014</vt:lpstr>
      <vt:lpstr>Toward Standardized Metrics for the Conduct  of Community Engagement in HIV Biomedical Prevention Research Studies</vt:lpstr>
      <vt:lpstr>Totals for HVTN 704/HPTN 085: 17 HVTN Sites in Peru, Switzerland, US </vt:lpstr>
      <vt:lpstr>Totals for HVTN 703/HPTN 081:     12 HVTN African sites</vt:lpstr>
    </vt:vector>
  </TitlesOfParts>
  <Company>Fred Hutch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Broder, Gail B</dc:creator>
  <cp:lastModifiedBy>Saal</cp:lastModifiedBy>
  <cp:revision>16</cp:revision>
  <dcterms:created xsi:type="dcterms:W3CDTF">2018-07-13T17:28:10Z</dcterms:created>
  <dcterms:modified xsi:type="dcterms:W3CDTF">2018-07-24T07:17:24Z</dcterms:modified>
</cp:coreProperties>
</file>